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1"/>
  </p:notesMasterIdLst>
  <p:sldIdLst>
    <p:sldId id="256" r:id="rId2"/>
    <p:sldId id="275" r:id="rId3"/>
    <p:sldId id="296" r:id="rId4"/>
    <p:sldId id="297" r:id="rId5"/>
    <p:sldId id="298" r:id="rId6"/>
    <p:sldId id="299" r:id="rId7"/>
    <p:sldId id="300" r:id="rId8"/>
    <p:sldId id="301" r:id="rId9"/>
    <p:sldId id="302"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6" r:id="rId29"/>
    <p:sldId id="277" r:id="rId30"/>
  </p:sldIdLst>
  <p:sldSz cx="9144000" cy="5143500" type="screen16x9"/>
  <p:notesSz cx="6858000" cy="9144000"/>
  <p:embeddedFontLst>
    <p:embeddedFont>
      <p:font typeface="Anaheim" panose="020B0604020202020204" charset="0"/>
      <p:regular r:id="rId32"/>
      <p:bold r:id="rId33"/>
    </p:embeddedFont>
    <p:embeddedFont>
      <p:font typeface="Cairo" panose="020B0604020202020204" charset="-78"/>
      <p:regular r:id="rId34"/>
      <p:bold r:id="rId35"/>
    </p:embeddedFont>
    <p:embeddedFont>
      <p:font typeface="PT Sans" panose="020B0604020202020204" charset="0"/>
      <p:regular r:id="rId36"/>
      <p:bold r:id="rId37"/>
      <p:italic r:id="rId38"/>
      <p:boldItalic r:id="rId39"/>
    </p:embeddedFont>
    <p:embeddedFont>
      <p:font typeface="Raleway" panose="020B0604020202020204" charset="0"/>
      <p:regular r:id="rId40"/>
      <p:bold r:id="rId41"/>
      <p:italic r:id="rId42"/>
      <p:boldItalic r:id="rId43"/>
    </p:embeddedFont>
    <p:embeddedFont>
      <p:font typeface="Space Grotesk" panose="020B0604020202020204" charset="0"/>
      <p:regular r:id="rId44"/>
      <p:bold r:id="rId45"/>
    </p:embeddedFont>
    <p:embeddedFont>
      <p:font typeface="Space Grotesk Medium" panose="020B0604020202020204" charset="0"/>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F0909B-EE1E-40FA-AE31-BE90A4F86E4F}">
  <a:tblStyle styleId="{98F0909B-EE1E-40FA-AE31-BE90A4F86E4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ABF799C-3AF0-4C48-B7B5-F2395438E75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1020" y="2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869b490b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869b490b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51722045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51722045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8661f04b0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8661f04b0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8a566a1a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18a566a1a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155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1062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8245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934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277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430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08995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2205375"/>
            <a:ext cx="5257800" cy="1614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solidFill>
                  <a:srgbClr val="241160"/>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885650"/>
            <a:ext cx="3690600" cy="468600"/>
          </a:xfrm>
          <a:prstGeom prst="rect">
            <a:avLst/>
          </a:prstGeom>
          <a:solidFill>
            <a:schemeClr val="dk2"/>
          </a:solid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rot="10800000" flipH="1">
            <a:off x="0" y="0"/>
            <a:ext cx="4727801" cy="22568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5"/>
        <p:cNvGrpSpPr/>
        <p:nvPr/>
      </p:nvGrpSpPr>
      <p:grpSpPr>
        <a:xfrm>
          <a:off x="0" y="0"/>
          <a:ext cx="0" cy="0"/>
          <a:chOff x="0" y="0"/>
          <a:chExt cx="0" cy="0"/>
        </a:xfrm>
      </p:grpSpPr>
      <p:sp>
        <p:nvSpPr>
          <p:cNvPr id="86" name="Google Shape;86;p11"/>
          <p:cNvSpPr txBox="1">
            <a:spLocks noGrp="1"/>
          </p:cNvSpPr>
          <p:nvPr>
            <p:ph type="title" hasCustomPrompt="1"/>
          </p:nvPr>
        </p:nvSpPr>
        <p:spPr>
          <a:xfrm>
            <a:off x="4076350" y="2296400"/>
            <a:ext cx="3843300" cy="1085100"/>
          </a:xfrm>
          <a:prstGeom prst="rect">
            <a:avLst/>
          </a:prstGeom>
          <a:solidFill>
            <a:schemeClr val="dk2"/>
          </a:solidFill>
        </p:spPr>
        <p:txBody>
          <a:bodyPr spcFirstLastPara="1" wrap="square" lIns="91425" tIns="91425" rIns="91425" bIns="91425" anchor="ctr" anchorCtr="0">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7" name="Google Shape;87;p11"/>
          <p:cNvSpPr txBox="1">
            <a:spLocks noGrp="1"/>
          </p:cNvSpPr>
          <p:nvPr>
            <p:ph type="subTitle" idx="1"/>
          </p:nvPr>
        </p:nvSpPr>
        <p:spPr>
          <a:xfrm>
            <a:off x="4076350" y="3426700"/>
            <a:ext cx="38433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88" name="Google Shape;88;p11"/>
          <p:cNvPicPr preferRelativeResize="0"/>
          <p:nvPr/>
        </p:nvPicPr>
        <p:blipFill>
          <a:blip r:embed="rId2">
            <a:alphaModFix/>
          </a:blip>
          <a:stretch>
            <a:fillRect/>
          </a:stretch>
        </p:blipFill>
        <p:spPr>
          <a:xfrm flipH="1">
            <a:off x="4416200" y="2886625"/>
            <a:ext cx="4727801" cy="22568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2" name="Google Shape;92;p13"/>
          <p:cNvSpPr txBox="1">
            <a:spLocks noGrp="1"/>
          </p:cNvSpPr>
          <p:nvPr>
            <p:ph type="title" idx="2" hasCustomPrompt="1"/>
          </p:nvPr>
        </p:nvSpPr>
        <p:spPr>
          <a:xfrm>
            <a:off x="720000" y="1480883"/>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3" hasCustomPrompt="1"/>
          </p:nvPr>
        </p:nvSpPr>
        <p:spPr>
          <a:xfrm>
            <a:off x="720000" y="2990491"/>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title" idx="4" hasCustomPrompt="1"/>
          </p:nvPr>
        </p:nvSpPr>
        <p:spPr>
          <a:xfrm>
            <a:off x="3306000" y="1480883"/>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title" idx="5" hasCustomPrompt="1"/>
          </p:nvPr>
        </p:nvSpPr>
        <p:spPr>
          <a:xfrm>
            <a:off x="3306000" y="2990491"/>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title" idx="6" hasCustomPrompt="1"/>
          </p:nvPr>
        </p:nvSpPr>
        <p:spPr>
          <a:xfrm>
            <a:off x="5892000" y="1480883"/>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7" hasCustomPrompt="1"/>
          </p:nvPr>
        </p:nvSpPr>
        <p:spPr>
          <a:xfrm>
            <a:off x="5892000" y="2990491"/>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1"/>
          </p:nvPr>
        </p:nvSpPr>
        <p:spPr>
          <a:xfrm>
            <a:off x="720000" y="2026450"/>
            <a:ext cx="2532000" cy="5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13"/>
          <p:cNvSpPr txBox="1">
            <a:spLocks noGrp="1"/>
          </p:cNvSpPr>
          <p:nvPr>
            <p:ph type="subTitle" idx="8"/>
          </p:nvPr>
        </p:nvSpPr>
        <p:spPr>
          <a:xfrm>
            <a:off x="3306000" y="2026450"/>
            <a:ext cx="2532000" cy="5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13"/>
          <p:cNvSpPr txBox="1">
            <a:spLocks noGrp="1"/>
          </p:cNvSpPr>
          <p:nvPr>
            <p:ph type="subTitle" idx="9"/>
          </p:nvPr>
        </p:nvSpPr>
        <p:spPr>
          <a:xfrm>
            <a:off x="5892000" y="2026450"/>
            <a:ext cx="2532000" cy="5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 name="Google Shape;101;p13"/>
          <p:cNvSpPr txBox="1">
            <a:spLocks noGrp="1"/>
          </p:cNvSpPr>
          <p:nvPr>
            <p:ph type="subTitle" idx="13"/>
          </p:nvPr>
        </p:nvSpPr>
        <p:spPr>
          <a:xfrm>
            <a:off x="720000" y="3544900"/>
            <a:ext cx="2532000" cy="49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2" name="Google Shape;102;p13"/>
          <p:cNvSpPr txBox="1">
            <a:spLocks noGrp="1"/>
          </p:cNvSpPr>
          <p:nvPr>
            <p:ph type="subTitle" idx="14"/>
          </p:nvPr>
        </p:nvSpPr>
        <p:spPr>
          <a:xfrm>
            <a:off x="3306000" y="3544900"/>
            <a:ext cx="2532000" cy="49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3" name="Google Shape;103;p13"/>
          <p:cNvSpPr txBox="1">
            <a:spLocks noGrp="1"/>
          </p:cNvSpPr>
          <p:nvPr>
            <p:ph type="subTitle" idx="15"/>
          </p:nvPr>
        </p:nvSpPr>
        <p:spPr>
          <a:xfrm>
            <a:off x="5892000" y="3544900"/>
            <a:ext cx="2532000" cy="49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04" name="Google Shape;104;p13"/>
          <p:cNvGrpSpPr/>
          <p:nvPr/>
        </p:nvGrpSpPr>
        <p:grpSpPr>
          <a:xfrm>
            <a:off x="0" y="4"/>
            <a:ext cx="9144004" cy="5143496"/>
            <a:chOff x="0" y="4"/>
            <a:chExt cx="9144004" cy="5143496"/>
          </a:xfrm>
        </p:grpSpPr>
        <p:pic>
          <p:nvPicPr>
            <p:cNvPr id="105" name="Google Shape;105;p13"/>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06" name="Google Shape;106;p13"/>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07" name="Google Shape;107;p13"/>
          <p:cNvGrpSpPr/>
          <p:nvPr/>
        </p:nvGrpSpPr>
        <p:grpSpPr>
          <a:xfrm rot="-10539848" flipH="1">
            <a:off x="6108563" y="4049075"/>
            <a:ext cx="4573901" cy="3479217"/>
            <a:chOff x="1522650" y="1117750"/>
            <a:chExt cx="4574075" cy="3479350"/>
          </a:xfrm>
        </p:grpSpPr>
        <p:sp>
          <p:nvSpPr>
            <p:cNvPr id="108" name="Google Shape;108;p13"/>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0"/>
        <p:cNvGrpSpPr/>
        <p:nvPr/>
      </p:nvGrpSpPr>
      <p:grpSpPr>
        <a:xfrm>
          <a:off x="0" y="0"/>
          <a:ext cx="0" cy="0"/>
          <a:chOff x="0" y="0"/>
          <a:chExt cx="0" cy="0"/>
        </a:xfrm>
      </p:grpSpPr>
      <p:grpSp>
        <p:nvGrpSpPr>
          <p:cNvPr id="111" name="Google Shape;111;p14"/>
          <p:cNvGrpSpPr/>
          <p:nvPr/>
        </p:nvGrpSpPr>
        <p:grpSpPr>
          <a:xfrm>
            <a:off x="0" y="0"/>
            <a:ext cx="9144001" cy="5143500"/>
            <a:chOff x="0" y="0"/>
            <a:chExt cx="9144001" cy="5143500"/>
          </a:xfrm>
        </p:grpSpPr>
        <p:pic>
          <p:nvPicPr>
            <p:cNvPr id="112" name="Google Shape;112;p14"/>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113" name="Google Shape;113;p14"/>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114" name="Google Shape;114;p14"/>
          <p:cNvGrpSpPr/>
          <p:nvPr/>
        </p:nvGrpSpPr>
        <p:grpSpPr>
          <a:xfrm rot="10800000">
            <a:off x="6704226" y="3811697"/>
            <a:ext cx="4574075" cy="3479350"/>
            <a:chOff x="1522650" y="1117750"/>
            <a:chExt cx="4574075" cy="3479350"/>
          </a:xfrm>
        </p:grpSpPr>
        <p:sp>
          <p:nvSpPr>
            <p:cNvPr id="115" name="Google Shape;115;p14"/>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18"/>
        <p:cNvGrpSpPr/>
        <p:nvPr/>
      </p:nvGrpSpPr>
      <p:grpSpPr>
        <a:xfrm>
          <a:off x="0" y="0"/>
          <a:ext cx="0" cy="0"/>
          <a:chOff x="0" y="0"/>
          <a:chExt cx="0" cy="0"/>
        </a:xfrm>
      </p:grpSpPr>
      <p:grpSp>
        <p:nvGrpSpPr>
          <p:cNvPr id="119" name="Google Shape;119;p15"/>
          <p:cNvGrpSpPr/>
          <p:nvPr/>
        </p:nvGrpSpPr>
        <p:grpSpPr>
          <a:xfrm>
            <a:off x="0" y="4"/>
            <a:ext cx="9144004" cy="5143496"/>
            <a:chOff x="0" y="4"/>
            <a:chExt cx="9144004" cy="5143496"/>
          </a:xfrm>
        </p:grpSpPr>
        <p:pic>
          <p:nvPicPr>
            <p:cNvPr id="120" name="Google Shape;120;p15"/>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21" name="Google Shape;121;p15"/>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22" name="Google Shape;122;p15"/>
          <p:cNvGrpSpPr/>
          <p:nvPr/>
        </p:nvGrpSpPr>
        <p:grpSpPr>
          <a:xfrm rot="-10539848" flipH="1">
            <a:off x="6108563" y="4049075"/>
            <a:ext cx="4573901" cy="3479217"/>
            <a:chOff x="1522650" y="1117750"/>
            <a:chExt cx="4574075" cy="3479350"/>
          </a:xfrm>
        </p:grpSpPr>
        <p:sp>
          <p:nvSpPr>
            <p:cNvPr id="123" name="Google Shape;123;p15"/>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5"/>
          <p:cNvSpPr txBox="1">
            <a:spLocks noGrp="1"/>
          </p:cNvSpPr>
          <p:nvPr>
            <p:ph type="title"/>
          </p:nvPr>
        </p:nvSpPr>
        <p:spPr>
          <a:xfrm>
            <a:off x="3889175" y="1000050"/>
            <a:ext cx="3205500" cy="105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6" name="Google Shape;126;p15"/>
          <p:cNvSpPr txBox="1">
            <a:spLocks noGrp="1"/>
          </p:cNvSpPr>
          <p:nvPr>
            <p:ph type="subTitle" idx="1"/>
          </p:nvPr>
        </p:nvSpPr>
        <p:spPr>
          <a:xfrm>
            <a:off x="3889175" y="2131950"/>
            <a:ext cx="4185300" cy="201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27"/>
        <p:cNvGrpSpPr/>
        <p:nvPr/>
      </p:nvGrpSpPr>
      <p:grpSpPr>
        <a:xfrm>
          <a:off x="0" y="0"/>
          <a:ext cx="0" cy="0"/>
          <a:chOff x="0" y="0"/>
          <a:chExt cx="0" cy="0"/>
        </a:xfrm>
      </p:grpSpPr>
      <p:grpSp>
        <p:nvGrpSpPr>
          <p:cNvPr id="128" name="Google Shape;128;p16"/>
          <p:cNvGrpSpPr/>
          <p:nvPr/>
        </p:nvGrpSpPr>
        <p:grpSpPr>
          <a:xfrm>
            <a:off x="0" y="0"/>
            <a:ext cx="9144001" cy="5143500"/>
            <a:chOff x="0" y="0"/>
            <a:chExt cx="9144001" cy="5143500"/>
          </a:xfrm>
        </p:grpSpPr>
        <p:pic>
          <p:nvPicPr>
            <p:cNvPr id="129" name="Google Shape;129;p16"/>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130" name="Google Shape;130;p16"/>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131" name="Google Shape;131;p16"/>
          <p:cNvGrpSpPr/>
          <p:nvPr/>
        </p:nvGrpSpPr>
        <p:grpSpPr>
          <a:xfrm rot="10800000">
            <a:off x="6704226" y="3811697"/>
            <a:ext cx="4574075" cy="3479350"/>
            <a:chOff x="1522650" y="1117750"/>
            <a:chExt cx="4574075" cy="3479350"/>
          </a:xfrm>
        </p:grpSpPr>
        <p:sp>
          <p:nvSpPr>
            <p:cNvPr id="132" name="Google Shape;132;p16"/>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134;p16"/>
          <p:cNvSpPr txBox="1">
            <a:spLocks noGrp="1"/>
          </p:cNvSpPr>
          <p:nvPr>
            <p:ph type="title"/>
          </p:nvPr>
        </p:nvSpPr>
        <p:spPr>
          <a:xfrm>
            <a:off x="713225" y="707075"/>
            <a:ext cx="2345400" cy="974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5" name="Google Shape;135;p16"/>
          <p:cNvSpPr txBox="1">
            <a:spLocks noGrp="1"/>
          </p:cNvSpPr>
          <p:nvPr>
            <p:ph type="subTitle" idx="1"/>
          </p:nvPr>
        </p:nvSpPr>
        <p:spPr>
          <a:xfrm>
            <a:off x="713225" y="1606775"/>
            <a:ext cx="2345400" cy="112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6" name="Google Shape;136;p16"/>
          <p:cNvSpPr>
            <a:spLocks noGrp="1"/>
          </p:cNvSpPr>
          <p:nvPr>
            <p:ph type="pic" idx="2"/>
          </p:nvPr>
        </p:nvSpPr>
        <p:spPr>
          <a:xfrm>
            <a:off x="5588500" y="539500"/>
            <a:ext cx="2801100" cy="4064700"/>
          </a:xfrm>
          <a:prstGeom prst="roundRect">
            <a:avLst>
              <a:gd name="adj" fmla="val 16667"/>
            </a:avLst>
          </a:prstGeom>
          <a:noFill/>
          <a:ln>
            <a:noFill/>
          </a:ln>
        </p:spPr>
      </p:sp>
      <p:sp>
        <p:nvSpPr>
          <p:cNvPr id="137" name="Google Shape;137;p16"/>
          <p:cNvSpPr>
            <a:spLocks noGrp="1"/>
          </p:cNvSpPr>
          <p:nvPr>
            <p:ph type="pic" idx="3"/>
          </p:nvPr>
        </p:nvSpPr>
        <p:spPr>
          <a:xfrm>
            <a:off x="3171450" y="539500"/>
            <a:ext cx="2304300" cy="2285700"/>
          </a:xfrm>
          <a:prstGeom prst="roundRect">
            <a:avLst>
              <a:gd name="adj" fmla="val 16667"/>
            </a:avLst>
          </a:prstGeom>
          <a:noFill/>
          <a:ln>
            <a:noFill/>
          </a:ln>
        </p:spPr>
      </p:sp>
      <p:sp>
        <p:nvSpPr>
          <p:cNvPr id="138" name="Google Shape;138;p16"/>
          <p:cNvSpPr>
            <a:spLocks noGrp="1"/>
          </p:cNvSpPr>
          <p:nvPr>
            <p:ph type="pic" idx="4"/>
          </p:nvPr>
        </p:nvSpPr>
        <p:spPr>
          <a:xfrm>
            <a:off x="3171450" y="2953775"/>
            <a:ext cx="2304300" cy="1650300"/>
          </a:xfrm>
          <a:prstGeom prst="roundRect">
            <a:avLst>
              <a:gd name="adj" fmla="val 16667"/>
            </a:avLst>
          </a:prstGeom>
          <a:noFill/>
          <a:ln>
            <a:noFill/>
          </a:ln>
        </p:spPr>
      </p:sp>
      <p:sp>
        <p:nvSpPr>
          <p:cNvPr id="139" name="Google Shape;139;p16"/>
          <p:cNvSpPr>
            <a:spLocks noGrp="1"/>
          </p:cNvSpPr>
          <p:nvPr>
            <p:ph type="pic" idx="5"/>
          </p:nvPr>
        </p:nvSpPr>
        <p:spPr>
          <a:xfrm>
            <a:off x="754400" y="2953775"/>
            <a:ext cx="2304300" cy="1650300"/>
          </a:xfrm>
          <a:prstGeom prst="roundRect">
            <a:avLst>
              <a:gd name="adj" fmla="val 16667"/>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2">
    <p:spTree>
      <p:nvGrpSpPr>
        <p:cNvPr id="1" name="Shape 140"/>
        <p:cNvGrpSpPr/>
        <p:nvPr/>
      </p:nvGrpSpPr>
      <p:grpSpPr>
        <a:xfrm>
          <a:off x="0" y="0"/>
          <a:ext cx="0" cy="0"/>
          <a:chOff x="0" y="0"/>
          <a:chExt cx="0" cy="0"/>
        </a:xfrm>
      </p:grpSpPr>
      <p:grpSp>
        <p:nvGrpSpPr>
          <p:cNvPr id="141" name="Google Shape;141;p17"/>
          <p:cNvGrpSpPr/>
          <p:nvPr/>
        </p:nvGrpSpPr>
        <p:grpSpPr>
          <a:xfrm>
            <a:off x="0" y="4"/>
            <a:ext cx="9144004" cy="5143496"/>
            <a:chOff x="0" y="4"/>
            <a:chExt cx="9144004" cy="5143496"/>
          </a:xfrm>
        </p:grpSpPr>
        <p:pic>
          <p:nvPicPr>
            <p:cNvPr id="142" name="Google Shape;142;p17"/>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43" name="Google Shape;143;p17"/>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44" name="Google Shape;144;p17"/>
          <p:cNvGrpSpPr/>
          <p:nvPr/>
        </p:nvGrpSpPr>
        <p:grpSpPr>
          <a:xfrm rot="-10539848" flipH="1">
            <a:off x="6108563" y="4049075"/>
            <a:ext cx="4573901" cy="3479217"/>
            <a:chOff x="1522650" y="1117750"/>
            <a:chExt cx="4574075" cy="3479350"/>
          </a:xfrm>
        </p:grpSpPr>
        <p:sp>
          <p:nvSpPr>
            <p:cNvPr id="145" name="Google Shape;145;p17"/>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8" name="Google Shape;148;p17"/>
          <p:cNvSpPr txBox="1">
            <a:spLocks noGrp="1"/>
          </p:cNvSpPr>
          <p:nvPr>
            <p:ph type="subTitle" idx="1"/>
          </p:nvPr>
        </p:nvSpPr>
        <p:spPr>
          <a:xfrm>
            <a:off x="719975" y="1164450"/>
            <a:ext cx="3748800" cy="1188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2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3">
    <p:spTree>
      <p:nvGrpSpPr>
        <p:cNvPr id="1" name="Shape 149"/>
        <p:cNvGrpSpPr/>
        <p:nvPr/>
      </p:nvGrpSpPr>
      <p:grpSpPr>
        <a:xfrm>
          <a:off x="0" y="0"/>
          <a:ext cx="0" cy="0"/>
          <a:chOff x="0" y="0"/>
          <a:chExt cx="0" cy="0"/>
        </a:xfrm>
      </p:grpSpPr>
      <p:grpSp>
        <p:nvGrpSpPr>
          <p:cNvPr id="150" name="Google Shape;150;p18"/>
          <p:cNvGrpSpPr/>
          <p:nvPr/>
        </p:nvGrpSpPr>
        <p:grpSpPr>
          <a:xfrm>
            <a:off x="0" y="0"/>
            <a:ext cx="9144001" cy="5143500"/>
            <a:chOff x="0" y="0"/>
            <a:chExt cx="9144001" cy="5143500"/>
          </a:xfrm>
        </p:grpSpPr>
        <p:pic>
          <p:nvPicPr>
            <p:cNvPr id="151" name="Google Shape;151;p18"/>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152" name="Google Shape;152;p18"/>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153" name="Google Shape;153;p18"/>
          <p:cNvGrpSpPr/>
          <p:nvPr/>
        </p:nvGrpSpPr>
        <p:grpSpPr>
          <a:xfrm rot="10800000">
            <a:off x="6704226" y="3811697"/>
            <a:ext cx="4574075" cy="3479350"/>
            <a:chOff x="1522650" y="1117750"/>
            <a:chExt cx="4574075" cy="3479350"/>
          </a:xfrm>
        </p:grpSpPr>
        <p:sp>
          <p:nvSpPr>
            <p:cNvPr id="154" name="Google Shape;154;p18"/>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 name="Google Shape;156;p18"/>
          <p:cNvSpPr txBox="1">
            <a:spLocks noGrp="1"/>
          </p:cNvSpPr>
          <p:nvPr>
            <p:ph type="subTitle" idx="1"/>
          </p:nvPr>
        </p:nvSpPr>
        <p:spPr>
          <a:xfrm>
            <a:off x="719975" y="1393800"/>
            <a:ext cx="5015400" cy="2203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200"/>
              <a:buChar char="●"/>
              <a:defRPr/>
            </a:lvl1pPr>
            <a:lvl2pPr lvl="1" rtl="0">
              <a:spcBef>
                <a:spcPts val="0"/>
              </a:spcBef>
              <a:spcAft>
                <a:spcPts val="0"/>
              </a:spcAft>
              <a:buSzPts val="1200"/>
              <a:buChar char="○"/>
              <a:defRPr/>
            </a:lvl2pPr>
            <a:lvl3pPr lvl="2" rtl="0">
              <a:spcBef>
                <a:spcPts val="0"/>
              </a:spcBef>
              <a:spcAft>
                <a:spcPts val="0"/>
              </a:spcAft>
              <a:buSzPts val="1200"/>
              <a:buChar char="■"/>
              <a:defRPr/>
            </a:lvl3pPr>
            <a:lvl4pPr lvl="3" rtl="0">
              <a:spcBef>
                <a:spcPts val="0"/>
              </a:spcBef>
              <a:spcAft>
                <a:spcPts val="0"/>
              </a:spcAft>
              <a:buSzPts val="1200"/>
              <a:buChar char="●"/>
              <a:defRPr/>
            </a:lvl4pPr>
            <a:lvl5pPr lvl="4" rtl="0">
              <a:spcBef>
                <a:spcPts val="0"/>
              </a:spcBef>
              <a:spcAft>
                <a:spcPts val="0"/>
              </a:spcAft>
              <a:buSzPts val="1200"/>
              <a:buChar char="○"/>
              <a:defRPr/>
            </a:lvl5pPr>
            <a:lvl6pPr lvl="5" rtl="0">
              <a:spcBef>
                <a:spcPts val="0"/>
              </a:spcBef>
              <a:spcAft>
                <a:spcPts val="0"/>
              </a:spcAft>
              <a:buSzPts val="1200"/>
              <a:buChar char="■"/>
              <a:defRPr/>
            </a:lvl6pPr>
            <a:lvl7pPr lvl="6" rtl="0">
              <a:spcBef>
                <a:spcPts val="0"/>
              </a:spcBef>
              <a:spcAft>
                <a:spcPts val="0"/>
              </a:spcAft>
              <a:buSzPts val="1200"/>
              <a:buChar char="●"/>
              <a:defRPr/>
            </a:lvl7pPr>
            <a:lvl8pPr lvl="7" rtl="0">
              <a:spcBef>
                <a:spcPts val="0"/>
              </a:spcBef>
              <a:spcAft>
                <a:spcPts val="0"/>
              </a:spcAft>
              <a:buSzPts val="1200"/>
              <a:buChar char="○"/>
              <a:defRPr/>
            </a:lvl8pPr>
            <a:lvl9pPr lvl="8" rtl="0">
              <a:spcBef>
                <a:spcPts val="0"/>
              </a:spcBef>
              <a:spcAft>
                <a:spcPts val="0"/>
              </a:spcAft>
              <a:buSzPts val="1200"/>
              <a:buChar char="■"/>
              <a:defRPr/>
            </a:lvl9pPr>
          </a:lstStyle>
          <a:p>
            <a:endParaRPr/>
          </a:p>
        </p:txBody>
      </p:sp>
      <p:sp>
        <p:nvSpPr>
          <p:cNvPr id="157" name="Google Shape;157;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8"/>
        <p:cNvGrpSpPr/>
        <p:nvPr/>
      </p:nvGrpSpPr>
      <p:grpSpPr>
        <a:xfrm>
          <a:off x="0" y="0"/>
          <a:ext cx="0" cy="0"/>
          <a:chOff x="0" y="0"/>
          <a:chExt cx="0" cy="0"/>
        </a:xfrm>
      </p:grpSpPr>
      <p:grpSp>
        <p:nvGrpSpPr>
          <p:cNvPr id="159" name="Google Shape;159;p19"/>
          <p:cNvGrpSpPr/>
          <p:nvPr/>
        </p:nvGrpSpPr>
        <p:grpSpPr>
          <a:xfrm>
            <a:off x="0" y="0"/>
            <a:ext cx="9144001" cy="5143500"/>
            <a:chOff x="0" y="0"/>
            <a:chExt cx="9144001" cy="5143500"/>
          </a:xfrm>
        </p:grpSpPr>
        <p:pic>
          <p:nvPicPr>
            <p:cNvPr id="160" name="Google Shape;160;p19"/>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161" name="Google Shape;161;p19"/>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162" name="Google Shape;162;p19"/>
          <p:cNvGrpSpPr/>
          <p:nvPr/>
        </p:nvGrpSpPr>
        <p:grpSpPr>
          <a:xfrm rot="10800000">
            <a:off x="6704226" y="3811697"/>
            <a:ext cx="4574075" cy="3479350"/>
            <a:chOff x="1522650" y="1117750"/>
            <a:chExt cx="4574075" cy="3479350"/>
          </a:xfrm>
        </p:grpSpPr>
        <p:sp>
          <p:nvSpPr>
            <p:cNvPr id="163" name="Google Shape;163;p19"/>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6" name="Google Shape;166;p19"/>
          <p:cNvSpPr txBox="1">
            <a:spLocks noGrp="1"/>
          </p:cNvSpPr>
          <p:nvPr>
            <p:ph type="subTitle" idx="1"/>
          </p:nvPr>
        </p:nvSpPr>
        <p:spPr>
          <a:xfrm>
            <a:off x="865525" y="2741725"/>
            <a:ext cx="2189400" cy="186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7" name="Google Shape;167;p19"/>
          <p:cNvSpPr txBox="1">
            <a:spLocks noGrp="1"/>
          </p:cNvSpPr>
          <p:nvPr>
            <p:ph type="subTitle" idx="2"/>
          </p:nvPr>
        </p:nvSpPr>
        <p:spPr>
          <a:xfrm>
            <a:off x="3433873" y="2741725"/>
            <a:ext cx="2189400" cy="186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 name="Google Shape;168;p19"/>
          <p:cNvSpPr txBox="1">
            <a:spLocks noGrp="1"/>
          </p:cNvSpPr>
          <p:nvPr>
            <p:ph type="subTitle" idx="3"/>
          </p:nvPr>
        </p:nvSpPr>
        <p:spPr>
          <a:xfrm>
            <a:off x="6002228" y="2741725"/>
            <a:ext cx="2189400" cy="186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19"/>
          <p:cNvSpPr txBox="1">
            <a:spLocks noGrp="1"/>
          </p:cNvSpPr>
          <p:nvPr>
            <p:ph type="subTitle" idx="4"/>
          </p:nvPr>
        </p:nvSpPr>
        <p:spPr>
          <a:xfrm>
            <a:off x="865525" y="2046500"/>
            <a:ext cx="2189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0" name="Google Shape;170;p19"/>
          <p:cNvSpPr txBox="1">
            <a:spLocks noGrp="1"/>
          </p:cNvSpPr>
          <p:nvPr>
            <p:ph type="subTitle" idx="5"/>
          </p:nvPr>
        </p:nvSpPr>
        <p:spPr>
          <a:xfrm>
            <a:off x="3433878" y="2046500"/>
            <a:ext cx="2189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1" name="Google Shape;171;p19"/>
          <p:cNvSpPr txBox="1">
            <a:spLocks noGrp="1"/>
          </p:cNvSpPr>
          <p:nvPr>
            <p:ph type="subTitle" idx="6"/>
          </p:nvPr>
        </p:nvSpPr>
        <p:spPr>
          <a:xfrm>
            <a:off x="6002231" y="2046500"/>
            <a:ext cx="2189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2"/>
        <p:cNvGrpSpPr/>
        <p:nvPr/>
      </p:nvGrpSpPr>
      <p:grpSpPr>
        <a:xfrm>
          <a:off x="0" y="0"/>
          <a:ext cx="0" cy="0"/>
          <a:chOff x="0" y="0"/>
          <a:chExt cx="0" cy="0"/>
        </a:xfrm>
      </p:grpSpPr>
      <p:grpSp>
        <p:nvGrpSpPr>
          <p:cNvPr id="173" name="Google Shape;173;p20"/>
          <p:cNvGrpSpPr/>
          <p:nvPr/>
        </p:nvGrpSpPr>
        <p:grpSpPr>
          <a:xfrm>
            <a:off x="0" y="4"/>
            <a:ext cx="9144004" cy="5143496"/>
            <a:chOff x="0" y="4"/>
            <a:chExt cx="9144004" cy="5143496"/>
          </a:xfrm>
        </p:grpSpPr>
        <p:pic>
          <p:nvPicPr>
            <p:cNvPr id="174" name="Google Shape;174;p20"/>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75" name="Google Shape;175;p20"/>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76" name="Google Shape;176;p20"/>
          <p:cNvGrpSpPr/>
          <p:nvPr/>
        </p:nvGrpSpPr>
        <p:grpSpPr>
          <a:xfrm rot="-10539848" flipH="1">
            <a:off x="6108563" y="4049075"/>
            <a:ext cx="4573901" cy="3479217"/>
            <a:chOff x="1522650" y="1117750"/>
            <a:chExt cx="4574075" cy="3479350"/>
          </a:xfrm>
        </p:grpSpPr>
        <p:sp>
          <p:nvSpPr>
            <p:cNvPr id="177" name="Google Shape;177;p20"/>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0" name="Google Shape;180;p20"/>
          <p:cNvSpPr txBox="1">
            <a:spLocks noGrp="1"/>
          </p:cNvSpPr>
          <p:nvPr>
            <p:ph type="subTitle" idx="1"/>
          </p:nvPr>
        </p:nvSpPr>
        <p:spPr>
          <a:xfrm>
            <a:off x="1225674" y="1659425"/>
            <a:ext cx="32187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1" name="Google Shape;181;p20"/>
          <p:cNvSpPr txBox="1">
            <a:spLocks noGrp="1"/>
          </p:cNvSpPr>
          <p:nvPr>
            <p:ph type="subTitle" idx="2"/>
          </p:nvPr>
        </p:nvSpPr>
        <p:spPr>
          <a:xfrm>
            <a:off x="5052125" y="1659425"/>
            <a:ext cx="32187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2" name="Google Shape;182;p20"/>
          <p:cNvSpPr txBox="1">
            <a:spLocks noGrp="1"/>
          </p:cNvSpPr>
          <p:nvPr>
            <p:ph type="subTitle" idx="3"/>
          </p:nvPr>
        </p:nvSpPr>
        <p:spPr>
          <a:xfrm>
            <a:off x="1225674" y="3320000"/>
            <a:ext cx="32187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20"/>
          <p:cNvSpPr txBox="1">
            <a:spLocks noGrp="1"/>
          </p:cNvSpPr>
          <p:nvPr>
            <p:ph type="subTitle" idx="4"/>
          </p:nvPr>
        </p:nvSpPr>
        <p:spPr>
          <a:xfrm>
            <a:off x="5052125" y="3320000"/>
            <a:ext cx="32187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20"/>
          <p:cNvSpPr txBox="1">
            <a:spLocks noGrp="1"/>
          </p:cNvSpPr>
          <p:nvPr>
            <p:ph type="subTitle" idx="5"/>
          </p:nvPr>
        </p:nvSpPr>
        <p:spPr>
          <a:xfrm>
            <a:off x="1225675" y="1331675"/>
            <a:ext cx="32187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5" name="Google Shape;185;p20"/>
          <p:cNvSpPr txBox="1">
            <a:spLocks noGrp="1"/>
          </p:cNvSpPr>
          <p:nvPr>
            <p:ph type="subTitle" idx="6"/>
          </p:nvPr>
        </p:nvSpPr>
        <p:spPr>
          <a:xfrm>
            <a:off x="1225675" y="2992275"/>
            <a:ext cx="32187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6" name="Google Shape;186;p20"/>
          <p:cNvSpPr txBox="1">
            <a:spLocks noGrp="1"/>
          </p:cNvSpPr>
          <p:nvPr>
            <p:ph type="subTitle" idx="7"/>
          </p:nvPr>
        </p:nvSpPr>
        <p:spPr>
          <a:xfrm>
            <a:off x="5052099" y="1331675"/>
            <a:ext cx="32187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7" name="Google Shape;187;p20"/>
          <p:cNvSpPr txBox="1">
            <a:spLocks noGrp="1"/>
          </p:cNvSpPr>
          <p:nvPr>
            <p:ph type="subTitle" idx="8"/>
          </p:nvPr>
        </p:nvSpPr>
        <p:spPr>
          <a:xfrm>
            <a:off x="5052099" y="2992275"/>
            <a:ext cx="32187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047175" y="2388500"/>
            <a:ext cx="4383600" cy="1626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4047175" y="1438750"/>
            <a:ext cx="1230300" cy="8814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pic>
        <p:nvPicPr>
          <p:cNvPr id="15" name="Google Shape;15;p3"/>
          <p:cNvPicPr preferRelativeResize="0"/>
          <p:nvPr/>
        </p:nvPicPr>
        <p:blipFill>
          <a:blip r:embed="rId2">
            <a:alphaModFix/>
          </a:blip>
          <a:stretch>
            <a:fillRect/>
          </a:stretch>
        </p:blipFill>
        <p:spPr>
          <a:xfrm flipH="1">
            <a:off x="4416200" y="2886625"/>
            <a:ext cx="4727801" cy="22568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8"/>
        <p:cNvGrpSpPr/>
        <p:nvPr/>
      </p:nvGrpSpPr>
      <p:grpSpPr>
        <a:xfrm>
          <a:off x="0" y="0"/>
          <a:ext cx="0" cy="0"/>
          <a:chOff x="0" y="0"/>
          <a:chExt cx="0" cy="0"/>
        </a:xfrm>
      </p:grpSpPr>
      <p:grpSp>
        <p:nvGrpSpPr>
          <p:cNvPr id="189" name="Google Shape;189;p21"/>
          <p:cNvGrpSpPr/>
          <p:nvPr/>
        </p:nvGrpSpPr>
        <p:grpSpPr>
          <a:xfrm>
            <a:off x="0" y="0"/>
            <a:ext cx="9144001" cy="5143500"/>
            <a:chOff x="0" y="0"/>
            <a:chExt cx="9144001" cy="5143500"/>
          </a:xfrm>
        </p:grpSpPr>
        <p:pic>
          <p:nvPicPr>
            <p:cNvPr id="190" name="Google Shape;190;p21"/>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191" name="Google Shape;191;p21"/>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192" name="Google Shape;192;p21"/>
          <p:cNvGrpSpPr/>
          <p:nvPr/>
        </p:nvGrpSpPr>
        <p:grpSpPr>
          <a:xfrm rot="10800000">
            <a:off x="6704226" y="3811697"/>
            <a:ext cx="4574075" cy="3479350"/>
            <a:chOff x="1522650" y="1117750"/>
            <a:chExt cx="4574075" cy="3479350"/>
          </a:xfrm>
        </p:grpSpPr>
        <p:sp>
          <p:nvSpPr>
            <p:cNvPr id="193" name="Google Shape;193;p21"/>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1"/>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6" name="Google Shape;196;p21"/>
          <p:cNvSpPr txBox="1">
            <a:spLocks noGrp="1"/>
          </p:cNvSpPr>
          <p:nvPr>
            <p:ph type="subTitle" idx="1"/>
          </p:nvPr>
        </p:nvSpPr>
        <p:spPr>
          <a:xfrm>
            <a:off x="1162025" y="1656927"/>
            <a:ext cx="1975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7" name="Google Shape;197;p21"/>
          <p:cNvSpPr txBox="1">
            <a:spLocks noGrp="1"/>
          </p:cNvSpPr>
          <p:nvPr>
            <p:ph type="subTitle" idx="2"/>
          </p:nvPr>
        </p:nvSpPr>
        <p:spPr>
          <a:xfrm>
            <a:off x="3782975" y="1656925"/>
            <a:ext cx="1972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8" name="Google Shape;198;p21"/>
          <p:cNvSpPr txBox="1">
            <a:spLocks noGrp="1"/>
          </p:cNvSpPr>
          <p:nvPr>
            <p:ph type="subTitle" idx="3"/>
          </p:nvPr>
        </p:nvSpPr>
        <p:spPr>
          <a:xfrm>
            <a:off x="1162025" y="3387221"/>
            <a:ext cx="1975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9" name="Google Shape;199;p21"/>
          <p:cNvSpPr txBox="1">
            <a:spLocks noGrp="1"/>
          </p:cNvSpPr>
          <p:nvPr>
            <p:ph type="subTitle" idx="4"/>
          </p:nvPr>
        </p:nvSpPr>
        <p:spPr>
          <a:xfrm>
            <a:off x="3782975" y="3387221"/>
            <a:ext cx="1975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0" name="Google Shape;200;p21"/>
          <p:cNvSpPr txBox="1">
            <a:spLocks noGrp="1"/>
          </p:cNvSpPr>
          <p:nvPr>
            <p:ph type="subTitle" idx="5"/>
          </p:nvPr>
        </p:nvSpPr>
        <p:spPr>
          <a:xfrm>
            <a:off x="6403925" y="1656927"/>
            <a:ext cx="1975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1" name="Google Shape;201;p21"/>
          <p:cNvSpPr txBox="1">
            <a:spLocks noGrp="1"/>
          </p:cNvSpPr>
          <p:nvPr>
            <p:ph type="subTitle" idx="6"/>
          </p:nvPr>
        </p:nvSpPr>
        <p:spPr>
          <a:xfrm>
            <a:off x="6403925" y="3387221"/>
            <a:ext cx="1975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2" name="Google Shape;202;p21"/>
          <p:cNvSpPr txBox="1">
            <a:spLocks noGrp="1"/>
          </p:cNvSpPr>
          <p:nvPr>
            <p:ph type="subTitle" idx="7"/>
          </p:nvPr>
        </p:nvSpPr>
        <p:spPr>
          <a:xfrm>
            <a:off x="1162025" y="1359241"/>
            <a:ext cx="1975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3" name="Google Shape;203;p21"/>
          <p:cNvSpPr txBox="1">
            <a:spLocks noGrp="1"/>
          </p:cNvSpPr>
          <p:nvPr>
            <p:ph type="subTitle" idx="8"/>
          </p:nvPr>
        </p:nvSpPr>
        <p:spPr>
          <a:xfrm>
            <a:off x="3782975" y="1359241"/>
            <a:ext cx="1972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4" name="Google Shape;204;p21"/>
          <p:cNvSpPr txBox="1">
            <a:spLocks noGrp="1"/>
          </p:cNvSpPr>
          <p:nvPr>
            <p:ph type="subTitle" idx="9"/>
          </p:nvPr>
        </p:nvSpPr>
        <p:spPr>
          <a:xfrm>
            <a:off x="6403925" y="1359241"/>
            <a:ext cx="1972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5" name="Google Shape;205;p21"/>
          <p:cNvSpPr txBox="1">
            <a:spLocks noGrp="1"/>
          </p:cNvSpPr>
          <p:nvPr>
            <p:ph type="subTitle" idx="13"/>
          </p:nvPr>
        </p:nvSpPr>
        <p:spPr>
          <a:xfrm>
            <a:off x="1162025" y="3086317"/>
            <a:ext cx="1975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6" name="Google Shape;206;p21"/>
          <p:cNvSpPr txBox="1">
            <a:spLocks noGrp="1"/>
          </p:cNvSpPr>
          <p:nvPr>
            <p:ph type="subTitle" idx="14"/>
          </p:nvPr>
        </p:nvSpPr>
        <p:spPr>
          <a:xfrm>
            <a:off x="3782975" y="3086317"/>
            <a:ext cx="1972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7" name="Google Shape;207;p21"/>
          <p:cNvSpPr txBox="1">
            <a:spLocks noGrp="1"/>
          </p:cNvSpPr>
          <p:nvPr>
            <p:ph type="subTitle" idx="15"/>
          </p:nvPr>
        </p:nvSpPr>
        <p:spPr>
          <a:xfrm>
            <a:off x="6403925" y="3086317"/>
            <a:ext cx="1972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08"/>
        <p:cNvGrpSpPr/>
        <p:nvPr/>
      </p:nvGrpSpPr>
      <p:grpSpPr>
        <a:xfrm>
          <a:off x="0" y="0"/>
          <a:ext cx="0" cy="0"/>
          <a:chOff x="0" y="0"/>
          <a:chExt cx="0" cy="0"/>
        </a:xfrm>
      </p:grpSpPr>
      <p:sp>
        <p:nvSpPr>
          <p:cNvPr id="209" name="Google Shape;209;p22"/>
          <p:cNvSpPr txBox="1">
            <a:spLocks noGrp="1"/>
          </p:cNvSpPr>
          <p:nvPr>
            <p:ph type="title" hasCustomPrompt="1"/>
          </p:nvPr>
        </p:nvSpPr>
        <p:spPr>
          <a:xfrm>
            <a:off x="1200575" y="2266166"/>
            <a:ext cx="2739300" cy="6675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1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0" name="Google Shape;210;p22"/>
          <p:cNvSpPr txBox="1">
            <a:spLocks noGrp="1"/>
          </p:cNvSpPr>
          <p:nvPr>
            <p:ph type="subTitle" idx="1"/>
          </p:nvPr>
        </p:nvSpPr>
        <p:spPr>
          <a:xfrm>
            <a:off x="1200575" y="2948884"/>
            <a:ext cx="2739300" cy="3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sz="16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11" name="Google Shape;211;p22"/>
          <p:cNvSpPr txBox="1">
            <a:spLocks noGrp="1"/>
          </p:cNvSpPr>
          <p:nvPr>
            <p:ph type="title" idx="2" hasCustomPrompt="1"/>
          </p:nvPr>
        </p:nvSpPr>
        <p:spPr>
          <a:xfrm>
            <a:off x="1200575" y="977950"/>
            <a:ext cx="2739300" cy="6663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1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2" name="Google Shape;212;p22"/>
          <p:cNvSpPr txBox="1">
            <a:spLocks noGrp="1"/>
          </p:cNvSpPr>
          <p:nvPr>
            <p:ph type="subTitle" idx="3"/>
          </p:nvPr>
        </p:nvSpPr>
        <p:spPr>
          <a:xfrm>
            <a:off x="1200575" y="1669422"/>
            <a:ext cx="2739300" cy="36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sz="16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13" name="Google Shape;213;p22"/>
          <p:cNvSpPr txBox="1">
            <a:spLocks noGrp="1"/>
          </p:cNvSpPr>
          <p:nvPr>
            <p:ph type="title" idx="4" hasCustomPrompt="1"/>
          </p:nvPr>
        </p:nvSpPr>
        <p:spPr>
          <a:xfrm>
            <a:off x="1200575" y="3555582"/>
            <a:ext cx="2739300" cy="6675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1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4" name="Google Shape;214;p22"/>
          <p:cNvSpPr txBox="1">
            <a:spLocks noGrp="1"/>
          </p:cNvSpPr>
          <p:nvPr>
            <p:ph type="subTitle" idx="5"/>
          </p:nvPr>
        </p:nvSpPr>
        <p:spPr>
          <a:xfrm>
            <a:off x="1200575" y="4238300"/>
            <a:ext cx="2739300" cy="3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sz="16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pic>
        <p:nvPicPr>
          <p:cNvPr id="215" name="Google Shape;215;p22"/>
          <p:cNvPicPr preferRelativeResize="0"/>
          <p:nvPr/>
        </p:nvPicPr>
        <p:blipFill>
          <a:blip r:embed="rId2">
            <a:alphaModFix/>
          </a:blip>
          <a:stretch>
            <a:fillRect/>
          </a:stretch>
        </p:blipFill>
        <p:spPr>
          <a:xfrm rot="10800000" flipH="1">
            <a:off x="0" y="0"/>
            <a:ext cx="4727801" cy="22568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6"/>
        <p:cNvGrpSpPr/>
        <p:nvPr/>
      </p:nvGrpSpPr>
      <p:grpSpPr>
        <a:xfrm>
          <a:off x="0" y="0"/>
          <a:ext cx="0" cy="0"/>
          <a:chOff x="0" y="0"/>
          <a:chExt cx="0" cy="0"/>
        </a:xfrm>
      </p:grpSpPr>
      <p:sp>
        <p:nvSpPr>
          <p:cNvPr id="217" name="Google Shape;217;p23"/>
          <p:cNvSpPr txBox="1">
            <a:spLocks noGrp="1"/>
          </p:cNvSpPr>
          <p:nvPr>
            <p:ph type="title"/>
          </p:nvPr>
        </p:nvSpPr>
        <p:spPr>
          <a:xfrm>
            <a:off x="713225" y="747263"/>
            <a:ext cx="3281700" cy="953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23"/>
          <p:cNvSpPr txBox="1">
            <a:spLocks noGrp="1"/>
          </p:cNvSpPr>
          <p:nvPr>
            <p:ph type="subTitle" idx="1"/>
          </p:nvPr>
        </p:nvSpPr>
        <p:spPr>
          <a:xfrm>
            <a:off x="713225" y="1584449"/>
            <a:ext cx="3281700" cy="89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219" name="Google Shape;219;p23"/>
          <p:cNvPicPr preferRelativeResize="0"/>
          <p:nvPr/>
        </p:nvPicPr>
        <p:blipFill>
          <a:blip r:embed="rId2">
            <a:alphaModFix/>
          </a:blip>
          <a:stretch>
            <a:fillRect/>
          </a:stretch>
        </p:blipFill>
        <p:spPr>
          <a:xfrm rot="10800000" flipH="1">
            <a:off x="0" y="0"/>
            <a:ext cx="4727801" cy="2256875"/>
          </a:xfrm>
          <a:prstGeom prst="rect">
            <a:avLst/>
          </a:prstGeom>
          <a:noFill/>
          <a:ln>
            <a:noFill/>
          </a:ln>
        </p:spPr>
      </p:pic>
      <p:sp>
        <p:nvSpPr>
          <p:cNvPr id="220" name="Google Shape;220;p23"/>
          <p:cNvSpPr txBox="1"/>
          <p:nvPr/>
        </p:nvSpPr>
        <p:spPr>
          <a:xfrm>
            <a:off x="713225" y="3410538"/>
            <a:ext cx="3278700" cy="7254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Cairo"/>
                <a:ea typeface="Cairo"/>
                <a:cs typeface="Cairo"/>
                <a:sym typeface="Cairo"/>
              </a:rPr>
              <a:t>CREDITS:</a:t>
            </a:r>
            <a:r>
              <a:rPr lang="en" sz="1000">
                <a:solidFill>
                  <a:schemeClr val="dk1"/>
                </a:solidFill>
                <a:latin typeface="Cairo"/>
                <a:ea typeface="Cairo"/>
                <a:cs typeface="Cairo"/>
                <a:sym typeface="Cairo"/>
              </a:rPr>
              <a:t> This presentation template was created by </a:t>
            </a:r>
            <a:r>
              <a:rPr lang="en" sz="1000" b="1" u="sng">
                <a:solidFill>
                  <a:schemeClr val="dk1"/>
                </a:solidFill>
                <a:latin typeface="Cairo"/>
                <a:ea typeface="Cairo"/>
                <a:cs typeface="Cairo"/>
                <a:sym typeface="Cairo"/>
                <a:hlinkClick r:id="rId3">
                  <a:extLst>
                    <a:ext uri="{A12FA001-AC4F-418D-AE19-62706E023703}">
                      <ahyp:hlinkClr xmlns:ahyp="http://schemas.microsoft.com/office/drawing/2018/hyperlinkcolor" val="tx"/>
                    </a:ext>
                  </a:extLst>
                </a:hlinkClick>
              </a:rPr>
              <a:t>Slidesgo</a:t>
            </a:r>
            <a:r>
              <a:rPr lang="en" sz="1000">
                <a:solidFill>
                  <a:schemeClr val="dk1"/>
                </a:solidFill>
                <a:latin typeface="Cairo"/>
                <a:ea typeface="Cairo"/>
                <a:cs typeface="Cairo"/>
                <a:sym typeface="Cairo"/>
              </a:rPr>
              <a:t>, and includes icons by </a:t>
            </a:r>
            <a:r>
              <a:rPr lang="en" sz="1000" b="1" u="sng">
                <a:solidFill>
                  <a:schemeClr val="dk1"/>
                </a:solidFill>
                <a:latin typeface="Cairo"/>
                <a:ea typeface="Cairo"/>
                <a:cs typeface="Cairo"/>
                <a:sym typeface="Cairo"/>
                <a:hlinkClick r:id="rId4">
                  <a:extLst>
                    <a:ext uri="{A12FA001-AC4F-418D-AE19-62706E023703}">
                      <ahyp:hlinkClr xmlns:ahyp="http://schemas.microsoft.com/office/drawing/2018/hyperlinkcolor" val="tx"/>
                    </a:ext>
                  </a:extLst>
                </a:hlinkClick>
              </a:rPr>
              <a:t>Flaticon</a:t>
            </a:r>
            <a:r>
              <a:rPr lang="en" sz="1000">
                <a:solidFill>
                  <a:schemeClr val="dk1"/>
                </a:solidFill>
                <a:latin typeface="Cairo"/>
                <a:ea typeface="Cairo"/>
                <a:cs typeface="Cairo"/>
                <a:sym typeface="Cairo"/>
              </a:rPr>
              <a:t>, and infographics &amp; images by </a:t>
            </a:r>
            <a:r>
              <a:rPr lang="en" sz="1000" b="1" u="sng">
                <a:solidFill>
                  <a:schemeClr val="dk1"/>
                </a:solidFill>
                <a:latin typeface="Cairo"/>
                <a:ea typeface="Cairo"/>
                <a:cs typeface="Cairo"/>
                <a:sym typeface="Cairo"/>
                <a:hlinkClick r:id="rId5">
                  <a:extLst>
                    <a:ext uri="{A12FA001-AC4F-418D-AE19-62706E023703}">
                      <ahyp:hlinkClr xmlns:ahyp="http://schemas.microsoft.com/office/drawing/2018/hyperlinkcolor" val="tx"/>
                    </a:ext>
                  </a:extLst>
                </a:hlinkClick>
              </a:rPr>
              <a:t>Freepik</a:t>
            </a:r>
            <a:r>
              <a:rPr lang="en" sz="1000" b="1" u="sng">
                <a:solidFill>
                  <a:schemeClr val="dk1"/>
                </a:solidFill>
                <a:latin typeface="Cairo"/>
                <a:ea typeface="Cairo"/>
                <a:cs typeface="Cairo"/>
                <a:sym typeface="Cairo"/>
              </a:rPr>
              <a:t> </a:t>
            </a:r>
            <a:endParaRPr sz="1000" b="1" u="sng">
              <a:solidFill>
                <a:schemeClr val="dk1"/>
              </a:solidFill>
              <a:latin typeface="Cairo"/>
              <a:ea typeface="Cairo"/>
              <a:cs typeface="Cairo"/>
              <a:sym typeface="Cair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1"/>
        <p:cNvGrpSpPr/>
        <p:nvPr/>
      </p:nvGrpSpPr>
      <p:grpSpPr>
        <a:xfrm>
          <a:off x="0" y="0"/>
          <a:ext cx="0" cy="0"/>
          <a:chOff x="0" y="0"/>
          <a:chExt cx="0" cy="0"/>
        </a:xfrm>
      </p:grpSpPr>
      <p:grpSp>
        <p:nvGrpSpPr>
          <p:cNvPr id="222" name="Google Shape;222;p24"/>
          <p:cNvGrpSpPr/>
          <p:nvPr/>
        </p:nvGrpSpPr>
        <p:grpSpPr>
          <a:xfrm>
            <a:off x="0" y="0"/>
            <a:ext cx="9144001" cy="5143500"/>
            <a:chOff x="0" y="0"/>
            <a:chExt cx="9144001" cy="5143500"/>
          </a:xfrm>
        </p:grpSpPr>
        <p:pic>
          <p:nvPicPr>
            <p:cNvPr id="223" name="Google Shape;223;p24"/>
            <p:cNvPicPr preferRelativeResize="0"/>
            <p:nvPr/>
          </p:nvPicPr>
          <p:blipFill>
            <a:blip r:embed="rId2">
              <a:alphaModFix/>
            </a:blip>
            <a:stretch>
              <a:fillRect/>
            </a:stretch>
          </p:blipFill>
          <p:spPr>
            <a:xfrm rot="10800000" flipH="1">
              <a:off x="0" y="0"/>
              <a:ext cx="4727801" cy="2256875"/>
            </a:xfrm>
            <a:prstGeom prst="rect">
              <a:avLst/>
            </a:prstGeom>
            <a:noFill/>
            <a:ln>
              <a:noFill/>
            </a:ln>
          </p:spPr>
        </p:pic>
        <p:pic>
          <p:nvPicPr>
            <p:cNvPr id="224" name="Google Shape;224;p24"/>
            <p:cNvPicPr preferRelativeResize="0"/>
            <p:nvPr/>
          </p:nvPicPr>
          <p:blipFill>
            <a:blip r:embed="rId3">
              <a:alphaModFix/>
            </a:blip>
            <a:stretch>
              <a:fillRect/>
            </a:stretch>
          </p:blipFill>
          <p:spPr>
            <a:xfrm rot="10800000" flipH="1">
              <a:off x="5738810" y="0"/>
              <a:ext cx="3405191" cy="5143500"/>
            </a:xfrm>
            <a:prstGeom prst="rect">
              <a:avLst/>
            </a:prstGeom>
            <a:noFill/>
            <a:ln>
              <a:noFill/>
            </a:ln>
          </p:spPr>
        </p:pic>
      </p:grpSp>
      <p:grpSp>
        <p:nvGrpSpPr>
          <p:cNvPr id="225" name="Google Shape;225;p24"/>
          <p:cNvGrpSpPr/>
          <p:nvPr/>
        </p:nvGrpSpPr>
        <p:grpSpPr>
          <a:xfrm rot="756538">
            <a:off x="-1069833" y="-1842572"/>
            <a:ext cx="4574157" cy="3479412"/>
            <a:chOff x="1522650" y="1117750"/>
            <a:chExt cx="4574075" cy="3479350"/>
          </a:xfrm>
        </p:grpSpPr>
        <p:sp>
          <p:nvSpPr>
            <p:cNvPr id="226" name="Google Shape;226;p24"/>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8"/>
        <p:cNvGrpSpPr/>
        <p:nvPr/>
      </p:nvGrpSpPr>
      <p:grpSpPr>
        <a:xfrm>
          <a:off x="0" y="0"/>
          <a:ext cx="0" cy="0"/>
          <a:chOff x="0" y="0"/>
          <a:chExt cx="0" cy="0"/>
        </a:xfrm>
      </p:grpSpPr>
      <p:grpSp>
        <p:nvGrpSpPr>
          <p:cNvPr id="229" name="Google Shape;229;p25"/>
          <p:cNvGrpSpPr/>
          <p:nvPr/>
        </p:nvGrpSpPr>
        <p:grpSpPr>
          <a:xfrm>
            <a:off x="0" y="0"/>
            <a:ext cx="9144001" cy="5143500"/>
            <a:chOff x="0" y="0"/>
            <a:chExt cx="9144001" cy="5143500"/>
          </a:xfrm>
        </p:grpSpPr>
        <p:pic>
          <p:nvPicPr>
            <p:cNvPr id="230" name="Google Shape;230;p25"/>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231" name="Google Shape;231;p25"/>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232" name="Google Shape;232;p25"/>
          <p:cNvGrpSpPr/>
          <p:nvPr/>
        </p:nvGrpSpPr>
        <p:grpSpPr>
          <a:xfrm>
            <a:off x="-1845124" y="-2180828"/>
            <a:ext cx="12652562" cy="9877041"/>
            <a:chOff x="-1845124" y="-2180828"/>
            <a:chExt cx="12652562" cy="9877041"/>
          </a:xfrm>
        </p:grpSpPr>
        <p:grpSp>
          <p:nvGrpSpPr>
            <p:cNvPr id="233" name="Google Shape;233;p25"/>
            <p:cNvGrpSpPr/>
            <p:nvPr/>
          </p:nvGrpSpPr>
          <p:grpSpPr>
            <a:xfrm>
              <a:off x="-1845124" y="-2180828"/>
              <a:ext cx="4574075" cy="3479350"/>
              <a:chOff x="1522650" y="1117750"/>
              <a:chExt cx="4574075" cy="3479350"/>
            </a:xfrm>
          </p:grpSpPr>
          <p:sp>
            <p:nvSpPr>
              <p:cNvPr id="234" name="Google Shape;234;p25"/>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25"/>
            <p:cNvGrpSpPr/>
            <p:nvPr/>
          </p:nvGrpSpPr>
          <p:grpSpPr>
            <a:xfrm rot="-10539848" flipH="1">
              <a:off x="6108563" y="4049075"/>
              <a:ext cx="4573901" cy="3479217"/>
              <a:chOff x="1522650" y="1117750"/>
              <a:chExt cx="4574075" cy="3479350"/>
            </a:xfrm>
          </p:grpSpPr>
          <p:sp>
            <p:nvSpPr>
              <p:cNvPr id="237" name="Google Shape;237;p25"/>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grpSp>
        <p:nvGrpSpPr>
          <p:cNvPr id="17" name="Google Shape;17;p4"/>
          <p:cNvGrpSpPr/>
          <p:nvPr/>
        </p:nvGrpSpPr>
        <p:grpSpPr>
          <a:xfrm>
            <a:off x="0" y="0"/>
            <a:ext cx="9144001" cy="5143500"/>
            <a:chOff x="0" y="0"/>
            <a:chExt cx="9144001" cy="5143500"/>
          </a:xfrm>
        </p:grpSpPr>
        <p:pic>
          <p:nvPicPr>
            <p:cNvPr id="18" name="Google Shape;18;p4"/>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19" name="Google Shape;19;p4"/>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720000" y="1090229"/>
            <a:ext cx="7704000" cy="348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22" name="Google Shape;22;p4"/>
          <p:cNvGrpSpPr/>
          <p:nvPr/>
        </p:nvGrpSpPr>
        <p:grpSpPr>
          <a:xfrm rot="10800000">
            <a:off x="6704226" y="3811697"/>
            <a:ext cx="4574075" cy="3479350"/>
            <a:chOff x="1522650" y="1117750"/>
            <a:chExt cx="4574075" cy="3479350"/>
          </a:xfrm>
        </p:grpSpPr>
        <p:sp>
          <p:nvSpPr>
            <p:cNvPr id="23" name="Google Shape;23;p4"/>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 name="Google Shape;27;p5"/>
          <p:cNvSpPr txBox="1">
            <a:spLocks noGrp="1"/>
          </p:cNvSpPr>
          <p:nvPr>
            <p:ph type="subTitle" idx="1"/>
          </p:nvPr>
        </p:nvSpPr>
        <p:spPr>
          <a:xfrm>
            <a:off x="4911639" y="2679824"/>
            <a:ext cx="2424300" cy="15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 name="Google Shape;28;p5"/>
          <p:cNvSpPr txBox="1">
            <a:spLocks noGrp="1"/>
          </p:cNvSpPr>
          <p:nvPr>
            <p:ph type="subTitle" idx="2"/>
          </p:nvPr>
        </p:nvSpPr>
        <p:spPr>
          <a:xfrm>
            <a:off x="1808050" y="2679824"/>
            <a:ext cx="2424300" cy="15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5"/>
          <p:cNvSpPr txBox="1">
            <a:spLocks noGrp="1"/>
          </p:cNvSpPr>
          <p:nvPr>
            <p:ph type="subTitle" idx="3"/>
          </p:nvPr>
        </p:nvSpPr>
        <p:spPr>
          <a:xfrm>
            <a:off x="1808050" y="2244217"/>
            <a:ext cx="2424300" cy="449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0" name="Google Shape;30;p5"/>
          <p:cNvSpPr txBox="1">
            <a:spLocks noGrp="1"/>
          </p:cNvSpPr>
          <p:nvPr>
            <p:ph type="subTitle" idx="4"/>
          </p:nvPr>
        </p:nvSpPr>
        <p:spPr>
          <a:xfrm>
            <a:off x="4911639" y="2244217"/>
            <a:ext cx="2424300" cy="449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1" name="Google Shape;31;p5"/>
          <p:cNvGrpSpPr/>
          <p:nvPr/>
        </p:nvGrpSpPr>
        <p:grpSpPr>
          <a:xfrm>
            <a:off x="0" y="4"/>
            <a:ext cx="9144004" cy="5143496"/>
            <a:chOff x="0" y="4"/>
            <a:chExt cx="9144004" cy="5143496"/>
          </a:xfrm>
        </p:grpSpPr>
        <p:pic>
          <p:nvPicPr>
            <p:cNvPr id="32" name="Google Shape;32;p5"/>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33" name="Google Shape;33;p5"/>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34" name="Google Shape;34;p5"/>
          <p:cNvGrpSpPr/>
          <p:nvPr/>
        </p:nvGrpSpPr>
        <p:grpSpPr>
          <a:xfrm rot="-10539848" flipH="1">
            <a:off x="6108563" y="4049075"/>
            <a:ext cx="4573901" cy="3479217"/>
            <a:chOff x="1522650" y="1117750"/>
            <a:chExt cx="4574075" cy="3479350"/>
          </a:xfrm>
        </p:grpSpPr>
        <p:sp>
          <p:nvSpPr>
            <p:cNvPr id="35" name="Google Shape;35;p5"/>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9" name="Google Shape;39;p6"/>
          <p:cNvGrpSpPr/>
          <p:nvPr/>
        </p:nvGrpSpPr>
        <p:grpSpPr>
          <a:xfrm>
            <a:off x="0" y="4"/>
            <a:ext cx="9144004" cy="5143496"/>
            <a:chOff x="0" y="4"/>
            <a:chExt cx="9144004" cy="5143496"/>
          </a:xfrm>
        </p:grpSpPr>
        <p:pic>
          <p:nvPicPr>
            <p:cNvPr id="40" name="Google Shape;40;p6"/>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41" name="Google Shape;41;p6"/>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42" name="Google Shape;42;p6"/>
          <p:cNvGrpSpPr/>
          <p:nvPr/>
        </p:nvGrpSpPr>
        <p:grpSpPr>
          <a:xfrm rot="-10539848" flipH="1">
            <a:off x="6108563" y="4049075"/>
            <a:ext cx="4573901" cy="3479217"/>
            <a:chOff x="1522650" y="1117750"/>
            <a:chExt cx="4574075" cy="3479350"/>
          </a:xfrm>
        </p:grpSpPr>
        <p:sp>
          <p:nvSpPr>
            <p:cNvPr id="43" name="Google Shape;43;p6"/>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11975" y="829350"/>
            <a:ext cx="3993300" cy="989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7"/>
          <p:cNvSpPr txBox="1">
            <a:spLocks noGrp="1"/>
          </p:cNvSpPr>
          <p:nvPr>
            <p:ph type="subTitle" idx="1"/>
          </p:nvPr>
        </p:nvSpPr>
        <p:spPr>
          <a:xfrm>
            <a:off x="811975" y="1878550"/>
            <a:ext cx="39933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Open Sans"/>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48" name="Google Shape;48;p7"/>
          <p:cNvSpPr>
            <a:spLocks noGrp="1"/>
          </p:cNvSpPr>
          <p:nvPr>
            <p:ph type="pic" idx="2"/>
          </p:nvPr>
        </p:nvSpPr>
        <p:spPr>
          <a:xfrm>
            <a:off x="5088475" y="770400"/>
            <a:ext cx="3081600" cy="3602700"/>
          </a:xfrm>
          <a:prstGeom prst="roundRect">
            <a:avLst>
              <a:gd name="adj" fmla="val 16667"/>
            </a:avLst>
          </a:prstGeom>
          <a:noFill/>
          <a:ln>
            <a:noFill/>
          </a:ln>
        </p:spPr>
      </p:sp>
      <p:grpSp>
        <p:nvGrpSpPr>
          <p:cNvPr id="49" name="Google Shape;49;p7"/>
          <p:cNvGrpSpPr/>
          <p:nvPr/>
        </p:nvGrpSpPr>
        <p:grpSpPr>
          <a:xfrm>
            <a:off x="0" y="0"/>
            <a:ext cx="9144001" cy="5143500"/>
            <a:chOff x="0" y="0"/>
            <a:chExt cx="9144001" cy="5143500"/>
          </a:xfrm>
        </p:grpSpPr>
        <p:pic>
          <p:nvPicPr>
            <p:cNvPr id="50" name="Google Shape;50;p7"/>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51" name="Google Shape;51;p7"/>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52" name="Google Shape;52;p7"/>
          <p:cNvGrpSpPr/>
          <p:nvPr/>
        </p:nvGrpSpPr>
        <p:grpSpPr>
          <a:xfrm rot="10800000">
            <a:off x="6704226" y="3811697"/>
            <a:ext cx="4574075" cy="3479350"/>
            <a:chOff x="1522650" y="1117750"/>
            <a:chExt cx="4574075" cy="3479350"/>
          </a:xfrm>
        </p:grpSpPr>
        <p:sp>
          <p:nvSpPr>
            <p:cNvPr id="53" name="Google Shape;53;p7"/>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grpSp>
        <p:nvGrpSpPr>
          <p:cNvPr id="56" name="Google Shape;56;p8"/>
          <p:cNvGrpSpPr/>
          <p:nvPr/>
        </p:nvGrpSpPr>
        <p:grpSpPr>
          <a:xfrm>
            <a:off x="10" y="0"/>
            <a:ext cx="9143991" cy="5143500"/>
            <a:chOff x="10" y="0"/>
            <a:chExt cx="9143991" cy="5143500"/>
          </a:xfrm>
        </p:grpSpPr>
        <p:pic>
          <p:nvPicPr>
            <p:cNvPr id="57" name="Google Shape;57;p8"/>
            <p:cNvPicPr preferRelativeResize="0"/>
            <p:nvPr/>
          </p:nvPicPr>
          <p:blipFill>
            <a:blip r:embed="rId2">
              <a:alphaModFix/>
            </a:blip>
            <a:stretch>
              <a:fillRect/>
            </a:stretch>
          </p:blipFill>
          <p:spPr>
            <a:xfrm flipH="1">
              <a:off x="10" y="0"/>
              <a:ext cx="3405191" cy="5143500"/>
            </a:xfrm>
            <a:prstGeom prst="rect">
              <a:avLst/>
            </a:prstGeom>
            <a:noFill/>
            <a:ln>
              <a:noFill/>
            </a:ln>
          </p:spPr>
        </p:pic>
        <p:pic>
          <p:nvPicPr>
            <p:cNvPr id="58" name="Google Shape;58;p8"/>
            <p:cNvPicPr preferRelativeResize="0"/>
            <p:nvPr/>
          </p:nvPicPr>
          <p:blipFill>
            <a:blip r:embed="rId3">
              <a:alphaModFix/>
            </a:blip>
            <a:stretch>
              <a:fillRect/>
            </a:stretch>
          </p:blipFill>
          <p:spPr>
            <a:xfrm flipH="1">
              <a:off x="4416200" y="2886625"/>
              <a:ext cx="4727801" cy="2256875"/>
            </a:xfrm>
            <a:prstGeom prst="rect">
              <a:avLst/>
            </a:prstGeom>
            <a:noFill/>
            <a:ln>
              <a:noFill/>
            </a:ln>
          </p:spPr>
        </p:pic>
      </p:grpSp>
      <p:grpSp>
        <p:nvGrpSpPr>
          <p:cNvPr id="59" name="Google Shape;59;p8"/>
          <p:cNvGrpSpPr/>
          <p:nvPr/>
        </p:nvGrpSpPr>
        <p:grpSpPr>
          <a:xfrm rot="756538">
            <a:off x="5159567" y="-1927047"/>
            <a:ext cx="4574157" cy="3479412"/>
            <a:chOff x="1522650" y="1117750"/>
            <a:chExt cx="4574075" cy="3479350"/>
          </a:xfrm>
        </p:grpSpPr>
        <p:sp>
          <p:nvSpPr>
            <p:cNvPr id="60" name="Google Shape;60;p8"/>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8"/>
          <p:cNvSpPr txBox="1">
            <a:spLocks noGrp="1"/>
          </p:cNvSpPr>
          <p:nvPr>
            <p:ph type="title"/>
          </p:nvPr>
        </p:nvSpPr>
        <p:spPr>
          <a:xfrm>
            <a:off x="3830000" y="1716400"/>
            <a:ext cx="4508100" cy="25293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grpSp>
        <p:nvGrpSpPr>
          <p:cNvPr id="64" name="Google Shape;64;p9"/>
          <p:cNvGrpSpPr/>
          <p:nvPr/>
        </p:nvGrpSpPr>
        <p:grpSpPr>
          <a:xfrm rot="756538">
            <a:off x="-714808" y="-2409347"/>
            <a:ext cx="4574157" cy="3479412"/>
            <a:chOff x="1522650" y="1117750"/>
            <a:chExt cx="4574075" cy="3479350"/>
          </a:xfrm>
        </p:grpSpPr>
        <p:sp>
          <p:nvSpPr>
            <p:cNvPr id="65" name="Google Shape;65;p9"/>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9"/>
          <p:cNvGrpSpPr/>
          <p:nvPr/>
        </p:nvGrpSpPr>
        <p:grpSpPr>
          <a:xfrm>
            <a:off x="0" y="0"/>
            <a:ext cx="9144001" cy="5143500"/>
            <a:chOff x="0" y="0"/>
            <a:chExt cx="9144001" cy="5143500"/>
          </a:xfrm>
        </p:grpSpPr>
        <p:pic>
          <p:nvPicPr>
            <p:cNvPr id="68" name="Google Shape;68;p9"/>
            <p:cNvPicPr preferRelativeResize="0"/>
            <p:nvPr/>
          </p:nvPicPr>
          <p:blipFill>
            <a:blip r:embed="rId2">
              <a:alphaModFix/>
            </a:blip>
            <a:stretch>
              <a:fillRect/>
            </a:stretch>
          </p:blipFill>
          <p:spPr>
            <a:xfrm rot="10800000" flipH="1">
              <a:off x="5738810" y="0"/>
              <a:ext cx="3405191" cy="5143500"/>
            </a:xfrm>
            <a:prstGeom prst="rect">
              <a:avLst/>
            </a:prstGeom>
            <a:noFill/>
            <a:ln>
              <a:noFill/>
            </a:ln>
          </p:spPr>
        </p:pic>
        <p:pic>
          <p:nvPicPr>
            <p:cNvPr id="69" name="Google Shape;69;p9"/>
            <p:cNvPicPr preferRelativeResize="0"/>
            <p:nvPr/>
          </p:nvPicPr>
          <p:blipFill>
            <a:blip r:embed="rId3">
              <a:alphaModFix/>
            </a:blip>
            <a:stretch>
              <a:fillRect/>
            </a:stretch>
          </p:blipFill>
          <p:spPr>
            <a:xfrm rot="10800000" flipH="1">
              <a:off x="0" y="0"/>
              <a:ext cx="4727801" cy="2256875"/>
            </a:xfrm>
            <a:prstGeom prst="rect">
              <a:avLst/>
            </a:prstGeom>
            <a:noFill/>
            <a:ln>
              <a:noFill/>
            </a:ln>
          </p:spPr>
        </p:pic>
      </p:grpSp>
      <p:sp>
        <p:nvSpPr>
          <p:cNvPr id="70" name="Google Shape;70;p9"/>
          <p:cNvSpPr txBox="1">
            <a:spLocks noGrp="1"/>
          </p:cNvSpPr>
          <p:nvPr>
            <p:ph type="title"/>
          </p:nvPr>
        </p:nvSpPr>
        <p:spPr>
          <a:xfrm>
            <a:off x="713225" y="1528900"/>
            <a:ext cx="4872900" cy="19644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1" name="Google Shape;71;p9"/>
          <p:cNvSpPr txBox="1">
            <a:spLocks noGrp="1"/>
          </p:cNvSpPr>
          <p:nvPr>
            <p:ph type="subTitle" idx="1"/>
          </p:nvPr>
        </p:nvSpPr>
        <p:spPr>
          <a:xfrm>
            <a:off x="713225" y="3640050"/>
            <a:ext cx="4872900" cy="45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
        <p:cNvGrpSpPr/>
        <p:nvPr/>
      </p:nvGrpSpPr>
      <p:grpSpPr>
        <a:xfrm>
          <a:off x="0" y="0"/>
          <a:ext cx="0" cy="0"/>
          <a:chOff x="0" y="0"/>
          <a:chExt cx="0" cy="0"/>
        </a:xfrm>
      </p:grpSpPr>
      <p:sp>
        <p:nvSpPr>
          <p:cNvPr id="73" name="Google Shape;73;p10"/>
          <p:cNvSpPr>
            <a:spLocks noGrp="1"/>
          </p:cNvSpPr>
          <p:nvPr>
            <p:ph type="pic" idx="2"/>
          </p:nvPr>
        </p:nvSpPr>
        <p:spPr>
          <a:xfrm>
            <a:off x="0" y="0"/>
            <a:ext cx="9144000" cy="5143500"/>
          </a:xfrm>
          <a:prstGeom prst="rect">
            <a:avLst/>
          </a:prstGeom>
          <a:noFill/>
          <a:ln>
            <a:noFill/>
          </a:ln>
        </p:spPr>
      </p:sp>
      <p:sp>
        <p:nvSpPr>
          <p:cNvPr id="74" name="Google Shape;74;p10"/>
          <p:cNvSpPr txBox="1">
            <a:spLocks noGrp="1"/>
          </p:cNvSpPr>
          <p:nvPr>
            <p:ph type="title"/>
          </p:nvPr>
        </p:nvSpPr>
        <p:spPr>
          <a:xfrm>
            <a:off x="720000" y="4014450"/>
            <a:ext cx="5713200" cy="5727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75" name="Google Shape;75;p10"/>
          <p:cNvGrpSpPr/>
          <p:nvPr/>
        </p:nvGrpSpPr>
        <p:grpSpPr>
          <a:xfrm>
            <a:off x="0" y="4"/>
            <a:ext cx="9144004" cy="5143496"/>
            <a:chOff x="0" y="4"/>
            <a:chExt cx="9144004" cy="5143496"/>
          </a:xfrm>
        </p:grpSpPr>
        <p:pic>
          <p:nvPicPr>
            <p:cNvPr id="76" name="Google Shape;76;p10"/>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77" name="Google Shape;77;p10"/>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78" name="Google Shape;78;p10"/>
          <p:cNvGrpSpPr/>
          <p:nvPr/>
        </p:nvGrpSpPr>
        <p:grpSpPr>
          <a:xfrm>
            <a:off x="-896231" y="-2525369"/>
            <a:ext cx="11703669" cy="10221582"/>
            <a:chOff x="-896231" y="-2525369"/>
            <a:chExt cx="11703669" cy="10221582"/>
          </a:xfrm>
        </p:grpSpPr>
        <p:grpSp>
          <p:nvGrpSpPr>
            <p:cNvPr id="79" name="Google Shape;79;p10"/>
            <p:cNvGrpSpPr/>
            <p:nvPr/>
          </p:nvGrpSpPr>
          <p:grpSpPr>
            <a:xfrm rot="-10539848" flipH="1">
              <a:off x="6108563" y="4049075"/>
              <a:ext cx="4573901" cy="3479217"/>
              <a:chOff x="1522650" y="1117750"/>
              <a:chExt cx="4574075" cy="3479350"/>
            </a:xfrm>
          </p:grpSpPr>
          <p:sp>
            <p:nvSpPr>
              <p:cNvPr id="80" name="Google Shape;80;p10"/>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10"/>
            <p:cNvGrpSpPr/>
            <p:nvPr/>
          </p:nvGrpSpPr>
          <p:grpSpPr>
            <a:xfrm>
              <a:off x="-896231" y="-2525369"/>
              <a:ext cx="4573618" cy="3479002"/>
              <a:chOff x="1522650" y="1117750"/>
              <a:chExt cx="4574075" cy="3479350"/>
            </a:xfrm>
          </p:grpSpPr>
          <p:sp>
            <p:nvSpPr>
              <p:cNvPr id="83" name="Google Shape;83;p10"/>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0"/>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pace Grotesk"/>
              <a:buNone/>
              <a:defRPr sz="3000">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1pPr>
            <a:lvl2pPr marL="914400" lvl="1"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2pPr>
            <a:lvl3pPr marL="1371600" lvl="2"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3pPr>
            <a:lvl4pPr marL="1828800" lvl="3"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4pPr>
            <a:lvl5pPr marL="2286000" lvl="4"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5pPr>
            <a:lvl6pPr marL="2743200" lvl="5"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6pPr>
            <a:lvl7pPr marL="3200400" lvl="6"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7pPr>
            <a:lvl8pPr marL="3657600" lvl="7"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8pPr>
            <a:lvl9pPr marL="4114800" lvl="8"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3" Type="http://schemas.openxmlformats.org/officeDocument/2006/relationships/hyperlink" Target="https://www.flaticon.com/?utm_source=slidesgo_template&amp;utm_medium=referral-link&amp;utm_campaign=promo-slide&amp;utm_term=slidesgo&amp;utm_content=flaticon" TargetMode="External"/><Relationship Id="rId3" Type="http://schemas.openxmlformats.org/officeDocument/2006/relationships/slide" Target="slide25.xml"/><Relationship Id="rId7" Type="http://schemas.openxmlformats.org/officeDocument/2006/relationships/slide" Target="slide27.xml"/><Relationship Id="rId12" Type="http://schemas.openxmlformats.org/officeDocument/2006/relationships/hyperlink" Target="https://www.freepik.com/?utm_source=slidesgo_template&amp;utm_medium=referral-link&amp;utm_campaign=promo-slide&amp;utm_term=slidesgo&amp;utm_content=freepik" TargetMode="External"/><Relationship Id="rId2" Type="http://schemas.openxmlformats.org/officeDocument/2006/relationships/notesSlide" Target="../notesSlides/notesSlide10.xml"/><Relationship Id="rId16"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3.xml"/><Relationship Id="rId6" Type="http://schemas.openxmlformats.org/officeDocument/2006/relationships/slide" Target="slide2.xml"/><Relationship Id="rId11" Type="http://schemas.openxmlformats.org/officeDocument/2006/relationships/hyperlink" Target="http://bit.ly/33VAFh3" TargetMode="External"/><Relationship Id="rId5" Type="http://schemas.openxmlformats.org/officeDocument/2006/relationships/slide" Target="slide28.xml"/><Relationship Id="rId15" Type="http://schemas.openxmlformats.org/officeDocument/2006/relationships/hyperlink" Target="https://wepik.com/?utm_source=slidesgo_template&amp;utm_medium=referral-link&amp;utm_campaign=promo-slide&amp;utm_term=slidesgo&amp;utm_content=wepik" TargetMode="External"/><Relationship Id="rId10" Type="http://schemas.openxmlformats.org/officeDocument/2006/relationships/hyperlink" Target="http://bit.ly/30B07Gq" TargetMode="External"/><Relationship Id="rId4" Type="http://schemas.openxmlformats.org/officeDocument/2006/relationships/slide" Target="slide29.xml"/><Relationship Id="rId9" Type="http://schemas.openxmlformats.org/officeDocument/2006/relationships/hyperlink" Target="https://bit.ly/3A1uf1Q" TargetMode="External"/><Relationship Id="rId14"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lQwiGml8WvuMseXOBCFrUWOhZ3NmJeTntHJ8x2n-lD0/copy"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spreadsheets/d/1lQwiGml8WvuMseXOBCFrUWOhZ3NmJeTntHJ8x2n-lD0/copy"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hyperlink" Target="https://docs.google.com/spreadsheets/d/1lQwiGml8WvuMseXOBCFrUWOhZ3NmJeTntHJ8x2n-lD0/copy"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freepik.com/free-vector/abstract-landing-page_4184943.htm/?utm_source=slidesgo_template&amp;utm_medium=referral-link&amp;utm_campaign=sg_resources&amp;utm_content=freepik" TargetMode="External"/><Relationship Id="rId7"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www.freepik.com/free-vector/abstract-lineal-shapes-landing-page-template_4864691.htm/?utm_source=slidesgo_template&amp;utm_medium=referral-link&amp;utm_campaign=sg_resources&amp;utm_content=freepik"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freepik.com/free-photo/people-working-as-team-company_19534460.htm/?utm_source=slidesgo_template&amp;utm_medium=referral-link&amp;utm_campaign=sg_resources&amp;utm_content=freepik" TargetMode="External"/><Relationship Id="rId3" Type="http://schemas.openxmlformats.org/officeDocument/2006/relationships/hyperlink" Target="https://www.freepik.com/free-vector/abstract-landing-page_4184943.htm/?utm_source=slidesgo_template&amp;utm_medium=referral-link&amp;utm_campaign=sg_resources&amp;utm_content=freepik" TargetMode="External"/><Relationship Id="rId7" Type="http://schemas.openxmlformats.org/officeDocument/2006/relationships/hyperlink" Target="https://www.freepik.com/free-photo/black-man-working-with-computer_25609729.htm/?utm_source=slidesgo_template&amp;utm_medium=referral-link&amp;utm_campaign=sg_resources&amp;utm_content=freepik" TargetMode="External"/><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hyperlink" Target="https://www.freepik.com/free-photo/young-network-engineers-with-laptop-medium-shot_5819234.htm/?utm_source=slidesgo_template&amp;utm_medium=referral-link&amp;utm_campaign=sg_resources&amp;utm_content=freepik" TargetMode="External"/><Relationship Id="rId5" Type="http://schemas.openxmlformats.org/officeDocument/2006/relationships/hyperlink" Target="https://www.freepik.com/free-photo/modern-equipped-computer-lab_21797049.htm/?utm_source=slidesgo_template&amp;utm_medium=referral-link&amp;utm_campaign=sg_resources&amp;utm_content=freepik" TargetMode="External"/><Relationship Id="rId4" Type="http://schemas.openxmlformats.org/officeDocument/2006/relationships/hyperlink" Target="https://www.freepik.com/free-photo/modern-equipped-computer-lab_21797037.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grpSp>
        <p:nvGrpSpPr>
          <p:cNvPr id="249" name="Google Shape;249;p29"/>
          <p:cNvGrpSpPr/>
          <p:nvPr/>
        </p:nvGrpSpPr>
        <p:grpSpPr>
          <a:xfrm rot="1379138">
            <a:off x="-452407" y="-1445386"/>
            <a:ext cx="3462278" cy="3850650"/>
            <a:chOff x="1522650" y="1117750"/>
            <a:chExt cx="4574075" cy="3479350"/>
          </a:xfrm>
        </p:grpSpPr>
        <p:sp>
          <p:nvSpPr>
            <p:cNvPr id="250" name="Google Shape;250;p29"/>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2" name="Google Shape;252;p29"/>
          <p:cNvPicPr preferRelativeResize="0"/>
          <p:nvPr/>
        </p:nvPicPr>
        <p:blipFill>
          <a:blip r:embed="rId3">
            <a:alphaModFix/>
          </a:blip>
          <a:stretch>
            <a:fillRect/>
          </a:stretch>
        </p:blipFill>
        <p:spPr>
          <a:xfrm rot="10800000" flipH="1">
            <a:off x="5738810" y="0"/>
            <a:ext cx="3405191" cy="5143500"/>
          </a:xfrm>
          <a:prstGeom prst="rect">
            <a:avLst/>
          </a:prstGeom>
          <a:noFill/>
          <a:ln>
            <a:noFill/>
          </a:ln>
        </p:spPr>
      </p:pic>
      <p:sp>
        <p:nvSpPr>
          <p:cNvPr id="253" name="Google Shape;253;p29"/>
          <p:cNvSpPr txBox="1">
            <a:spLocks noGrp="1"/>
          </p:cNvSpPr>
          <p:nvPr>
            <p:ph type="ctrTitle"/>
          </p:nvPr>
        </p:nvSpPr>
        <p:spPr>
          <a:xfrm>
            <a:off x="689414" y="3487312"/>
            <a:ext cx="5671246" cy="72015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chemeClr val="dk1"/>
                </a:solidFill>
              </a:rPr>
              <a:t>Load Audit Agent</a:t>
            </a:r>
            <a:endParaRPr dirty="0">
              <a:solidFill>
                <a:schemeClr val="dk1"/>
              </a:solidFill>
            </a:endParaRPr>
          </a:p>
        </p:txBody>
      </p:sp>
      <p:sp>
        <p:nvSpPr>
          <p:cNvPr id="254" name="Google Shape;254;p29"/>
          <p:cNvSpPr txBox="1">
            <a:spLocks noGrp="1"/>
          </p:cNvSpPr>
          <p:nvPr>
            <p:ph type="subTitle" idx="1"/>
          </p:nvPr>
        </p:nvSpPr>
        <p:spPr>
          <a:xfrm>
            <a:off x="759135" y="2888647"/>
            <a:ext cx="2422215" cy="49272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dirty="0"/>
              <a:t>Pathfinder’s</a:t>
            </a:r>
            <a:endParaRPr sz="2800" dirty="0"/>
          </a:p>
        </p:txBody>
      </p:sp>
      <p:pic>
        <p:nvPicPr>
          <p:cNvPr id="4" name="Picture 3">
            <a:extLst>
              <a:ext uri="{FF2B5EF4-FFF2-40B4-BE49-F238E27FC236}">
                <a16:creationId xmlns:a16="http://schemas.microsoft.com/office/drawing/2014/main" id="{0159761C-D0C2-40B6-861D-3566930442C7}"/>
              </a:ext>
            </a:extLst>
          </p:cNvPr>
          <p:cNvPicPr>
            <a:picLocks noChangeAspect="1"/>
          </p:cNvPicPr>
          <p:nvPr/>
        </p:nvPicPr>
        <p:blipFill>
          <a:blip r:embed="rId4"/>
          <a:stretch>
            <a:fillRect/>
          </a:stretch>
        </p:blipFill>
        <p:spPr>
          <a:xfrm>
            <a:off x="1354448" y="954813"/>
            <a:ext cx="1411859" cy="1800444"/>
          </a:xfrm>
          <a:prstGeom prst="rect">
            <a:avLst/>
          </a:prstGeom>
        </p:spPr>
      </p:pic>
      <p:sp>
        <p:nvSpPr>
          <p:cNvPr id="11" name="Google Shape;262;p30">
            <a:extLst>
              <a:ext uri="{FF2B5EF4-FFF2-40B4-BE49-F238E27FC236}">
                <a16:creationId xmlns:a16="http://schemas.microsoft.com/office/drawing/2014/main" id="{D0AB5225-1452-4C3A-B31D-91095206B1E7}"/>
              </a:ext>
            </a:extLst>
          </p:cNvPr>
          <p:cNvSpPr txBox="1"/>
          <p:nvPr/>
        </p:nvSpPr>
        <p:spPr>
          <a:xfrm>
            <a:off x="759135" y="4019187"/>
            <a:ext cx="4012890" cy="338999"/>
          </a:xfrm>
          <a:prstGeom prst="rect">
            <a:avLst/>
          </a:prstGeom>
          <a:noFill/>
          <a:ln>
            <a:noFill/>
          </a:ln>
        </p:spPr>
        <p:txBody>
          <a:bodyPr spcFirstLastPara="1" wrap="square" lIns="91425" tIns="91425" rIns="91425" bIns="91425" anchor="t" anchorCtr="0">
            <a:noAutofit/>
          </a:bodyPr>
          <a:lstStyle/>
          <a:p>
            <a:pPr lvl="0">
              <a:lnSpc>
                <a:spcPct val="115000"/>
              </a:lnSpc>
            </a:pPr>
            <a:r>
              <a:rPr lang="en-IN" b="1" dirty="0">
                <a:solidFill>
                  <a:schemeClr val="dk1"/>
                </a:solidFill>
                <a:latin typeface="Cairo"/>
                <a:ea typeface="Cairo"/>
                <a:cs typeface="Cairo"/>
                <a:sym typeface="Cairo"/>
              </a:rPr>
              <a:t>AI-Powered Transformation for Smarter Auditing</a:t>
            </a:r>
            <a:endParaRPr b="1" u="sng" dirty="0">
              <a:solidFill>
                <a:schemeClr val="dk1"/>
              </a:solidFill>
              <a:latin typeface="Cairo"/>
              <a:ea typeface="Cairo"/>
              <a:cs typeface="Cairo"/>
              <a:sym typeface="Cairo"/>
            </a:endParaRPr>
          </a:p>
        </p:txBody>
      </p:sp>
      <p:pic>
        <p:nvPicPr>
          <p:cNvPr id="6" name="Picture 5">
            <a:extLst>
              <a:ext uri="{FF2B5EF4-FFF2-40B4-BE49-F238E27FC236}">
                <a16:creationId xmlns:a16="http://schemas.microsoft.com/office/drawing/2014/main" id="{9A34F8E0-EDE3-403D-9676-945FFD6A76F9}"/>
              </a:ext>
            </a:extLst>
          </p:cNvPr>
          <p:cNvPicPr>
            <a:picLocks noChangeAspect="1"/>
          </p:cNvPicPr>
          <p:nvPr/>
        </p:nvPicPr>
        <p:blipFill>
          <a:blip r:embed="rId5"/>
          <a:stretch>
            <a:fillRect/>
          </a:stretch>
        </p:blipFill>
        <p:spPr>
          <a:xfrm>
            <a:off x="181162" y="4704842"/>
            <a:ext cx="3704526" cy="3389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260" name="Google Shape;260;p30"/>
          <p:cNvSpPr txBox="1">
            <a:spLocks noGrp="1"/>
          </p:cNvSpPr>
          <p:nvPr>
            <p:ph type="body" idx="1"/>
          </p:nvPr>
        </p:nvSpPr>
        <p:spPr>
          <a:xfrm>
            <a:off x="720000" y="1090229"/>
            <a:ext cx="7704000" cy="34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delete this slide when you’re done editing the presentation</a:t>
            </a:r>
            <a:endParaRPr/>
          </a:p>
        </p:txBody>
      </p:sp>
      <p:graphicFrame>
        <p:nvGraphicFramePr>
          <p:cNvPr id="261" name="Google Shape;261;p30"/>
          <p:cNvGraphicFramePr/>
          <p:nvPr/>
        </p:nvGraphicFramePr>
        <p:xfrm>
          <a:off x="772388" y="1539710"/>
          <a:ext cx="7599225" cy="2349450"/>
        </p:xfrm>
        <a:graphic>
          <a:graphicData uri="http://schemas.openxmlformats.org/drawingml/2006/table">
            <a:tbl>
              <a:tblPr>
                <a:noFill/>
                <a:tableStyleId>{98F0909B-EE1E-40FA-AE31-BE90A4F86E4F}</a:tableStyleId>
              </a:tblPr>
              <a:tblGrid>
                <a:gridCol w="2432600">
                  <a:extLst>
                    <a:ext uri="{9D8B030D-6E8A-4147-A177-3AD203B41FA5}">
                      <a16:colId xmlns:a16="http://schemas.microsoft.com/office/drawing/2014/main" val="20000"/>
                    </a:ext>
                  </a:extLst>
                </a:gridCol>
                <a:gridCol w="5166625">
                  <a:extLst>
                    <a:ext uri="{9D8B030D-6E8A-4147-A177-3AD203B41FA5}">
                      <a16:colId xmlns:a16="http://schemas.microsoft.com/office/drawing/2014/main" val="20001"/>
                    </a:ext>
                  </a:extLst>
                </a:gridCol>
              </a:tblGrid>
              <a:tr h="391575">
                <a:tc>
                  <a:txBody>
                    <a:bodyPr/>
                    <a:lstStyle/>
                    <a:p>
                      <a:pPr marL="0" lvl="0" indent="0" algn="l" rtl="0">
                        <a:lnSpc>
                          <a:spcPct val="90000"/>
                        </a:lnSpc>
                        <a:spcBef>
                          <a:spcPts val="0"/>
                        </a:spcBef>
                        <a:spcAft>
                          <a:spcPts val="0"/>
                        </a:spcAft>
                        <a:buNone/>
                      </a:pPr>
                      <a:r>
                        <a:rPr lang="en" sz="1100" b="1" u="sng">
                          <a:solidFill>
                            <a:schemeClr val="dk1"/>
                          </a:solidFill>
                          <a:latin typeface="Cairo"/>
                          <a:ea typeface="Cairo"/>
                          <a:cs typeface="Cairo"/>
                          <a:sym typeface="Cairo"/>
                          <a:hlinkClick r:id="rId3" action="ppaction://hlinksldjump">
                            <a:extLst>
                              <a:ext uri="{A12FA001-AC4F-418D-AE19-62706E023703}">
                                <ahyp:hlinkClr xmlns:ahyp="http://schemas.microsoft.com/office/drawing/2018/hyperlinkcolor" val="tx"/>
                              </a:ext>
                            </a:extLst>
                          </a:hlinkClick>
                        </a:rPr>
                        <a:t>Fonts</a:t>
                      </a:r>
                      <a:endParaRPr sz="1100" b="1" u="sng">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a:solidFill>
                            <a:schemeClr val="dk1"/>
                          </a:solidFill>
                          <a:latin typeface="Cairo"/>
                          <a:ea typeface="Cairo"/>
                          <a:cs typeface="Cairo"/>
                          <a:sym typeface="Cairo"/>
                        </a:rPr>
                        <a:t>To view this template correctly in PowerPoint, download and install the fonts we used</a:t>
                      </a:r>
                      <a:endParaRPr sz="1000">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91575">
                <a:tc>
                  <a:txBody>
                    <a:bodyPr/>
                    <a:lstStyle/>
                    <a:p>
                      <a:pPr marL="0" lvl="0" indent="0" algn="l" rtl="0">
                        <a:lnSpc>
                          <a:spcPct val="90000"/>
                        </a:lnSpc>
                        <a:spcBef>
                          <a:spcPts val="0"/>
                        </a:spcBef>
                        <a:spcAft>
                          <a:spcPts val="0"/>
                        </a:spcAft>
                        <a:buNone/>
                      </a:pPr>
                      <a:r>
                        <a:rPr lang="en" sz="1100" b="1" u="sng">
                          <a:solidFill>
                            <a:schemeClr val="dk1"/>
                          </a:solidFill>
                          <a:latin typeface="Cairo"/>
                          <a:ea typeface="Cairo"/>
                          <a:cs typeface="Cairo"/>
                          <a:sym typeface="Cairo"/>
                          <a:hlinkClick r:id="rId4" action="ppaction://hlinksldjump">
                            <a:extLst>
                              <a:ext uri="{A12FA001-AC4F-418D-AE19-62706E023703}">
                                <ahyp:hlinkClr xmlns:ahyp="http://schemas.microsoft.com/office/drawing/2018/hyperlinkcolor" val="tx"/>
                              </a:ext>
                            </a:extLst>
                          </a:hlinkClick>
                        </a:rPr>
                        <a:t>Used</a:t>
                      </a:r>
                      <a:r>
                        <a:rPr lang="en" sz="1100" b="1">
                          <a:solidFill>
                            <a:schemeClr val="dk1"/>
                          </a:solidFill>
                          <a:latin typeface="Cairo"/>
                          <a:ea typeface="Cairo"/>
                          <a:cs typeface="Cairo"/>
                          <a:sym typeface="Cairo"/>
                        </a:rPr>
                        <a:t> and </a:t>
                      </a:r>
                      <a:r>
                        <a:rPr lang="en" sz="1100" b="1" u="sng">
                          <a:solidFill>
                            <a:schemeClr val="dk1"/>
                          </a:solidFill>
                          <a:latin typeface="Cairo"/>
                          <a:ea typeface="Cairo"/>
                          <a:cs typeface="Cairo"/>
                          <a:sym typeface="Cairo"/>
                          <a:hlinkClick r:id="rId5" action="ppaction://hlinksldjump">
                            <a:extLst>
                              <a:ext uri="{A12FA001-AC4F-418D-AE19-62706E023703}">
                                <ahyp:hlinkClr xmlns:ahyp="http://schemas.microsoft.com/office/drawing/2018/hyperlinkcolor" val="tx"/>
                              </a:ext>
                            </a:extLst>
                          </a:hlinkClick>
                        </a:rPr>
                        <a:t>alternative</a:t>
                      </a:r>
                      <a:r>
                        <a:rPr lang="en" sz="1100" b="1" u="sng">
                          <a:solidFill>
                            <a:schemeClr val="dk1"/>
                          </a:solidFill>
                          <a:latin typeface="Cairo"/>
                          <a:ea typeface="Cairo"/>
                          <a:cs typeface="Cairo"/>
                          <a:sym typeface="Cairo"/>
                          <a:hlinkClick r:id="rId5" action="ppaction://hlinksldjump">
                            <a:extLst>
                              <a:ext uri="{A12FA001-AC4F-418D-AE19-62706E023703}">
                                <ahyp:hlinkClr xmlns:ahyp="http://schemas.microsoft.com/office/drawing/2018/hyperlinkcolor" val="tx"/>
                              </a:ext>
                            </a:extLst>
                          </a:hlinkClick>
                        </a:rPr>
                        <a:t> resources</a:t>
                      </a:r>
                      <a:endParaRPr sz="1100" b="1" u="sng">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1600"/>
                        </a:spcAft>
                        <a:buNone/>
                      </a:pPr>
                      <a:r>
                        <a:rPr lang="en" sz="1000">
                          <a:solidFill>
                            <a:schemeClr val="dk1"/>
                          </a:solidFill>
                          <a:latin typeface="Cairo"/>
                          <a:ea typeface="Cairo"/>
                          <a:cs typeface="Cairo"/>
                          <a:sym typeface="Cairo"/>
                        </a:rPr>
                        <a:t>An assortment of graphic resources that are suitable for use in this presentation</a:t>
                      </a:r>
                      <a:endParaRPr sz="1000">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91575">
                <a:tc>
                  <a:txBody>
                    <a:bodyPr/>
                    <a:lstStyle/>
                    <a:p>
                      <a:pPr marL="0" lvl="0" indent="0" algn="l" rtl="0">
                        <a:lnSpc>
                          <a:spcPct val="90000"/>
                        </a:lnSpc>
                        <a:spcBef>
                          <a:spcPts val="0"/>
                        </a:spcBef>
                        <a:spcAft>
                          <a:spcPts val="0"/>
                        </a:spcAft>
                        <a:buNone/>
                      </a:pPr>
                      <a:r>
                        <a:rPr lang="en" sz="1100" b="1" u="sng">
                          <a:solidFill>
                            <a:schemeClr val="dk1"/>
                          </a:solidFill>
                          <a:latin typeface="Cairo"/>
                          <a:ea typeface="Cairo"/>
                          <a:cs typeface="Cairo"/>
                          <a:sym typeface="Cairo"/>
                          <a:hlinkClick r:id="rId6" action="ppaction://hlinksldjump">
                            <a:extLst>
                              <a:ext uri="{A12FA001-AC4F-418D-AE19-62706E023703}">
                                <ahyp:hlinkClr xmlns:ahyp="http://schemas.microsoft.com/office/drawing/2018/hyperlinkcolor" val="tx"/>
                              </a:ext>
                            </a:extLst>
                          </a:hlinkClick>
                        </a:rPr>
                        <a:t>Thanks slide</a:t>
                      </a:r>
                      <a:endParaRPr sz="1100" b="1" u="sng">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a:solidFill>
                            <a:schemeClr val="dk1"/>
                          </a:solidFill>
                          <a:latin typeface="Cairo"/>
                          <a:ea typeface="Cairo"/>
                          <a:cs typeface="Cairo"/>
                          <a:sym typeface="Cairo"/>
                        </a:rPr>
                        <a:t>You must keep it so that proper credits for our design are given</a:t>
                      </a:r>
                      <a:endParaRPr sz="1000">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91575">
                <a:tc>
                  <a:txBody>
                    <a:bodyPr/>
                    <a:lstStyle/>
                    <a:p>
                      <a:pPr marL="0" lvl="0" indent="0" algn="l" rtl="0">
                        <a:lnSpc>
                          <a:spcPct val="90000"/>
                        </a:lnSpc>
                        <a:spcBef>
                          <a:spcPts val="0"/>
                        </a:spcBef>
                        <a:spcAft>
                          <a:spcPts val="0"/>
                        </a:spcAft>
                        <a:buNone/>
                      </a:pPr>
                      <a:r>
                        <a:rPr lang="en" sz="1100" b="1" u="sng">
                          <a:solidFill>
                            <a:schemeClr val="dk1"/>
                          </a:solidFill>
                          <a:latin typeface="Cairo"/>
                          <a:ea typeface="Cairo"/>
                          <a:cs typeface="Cairo"/>
                          <a:sym typeface="Cairo"/>
                          <a:hlinkClick r:id="rId3" action="ppaction://hlinksldjump">
                            <a:extLst>
                              <a:ext uri="{A12FA001-AC4F-418D-AE19-62706E023703}">
                                <ahyp:hlinkClr xmlns:ahyp="http://schemas.microsoft.com/office/drawing/2018/hyperlinkcolor" val="tx"/>
                              </a:ext>
                            </a:extLst>
                          </a:hlinkClick>
                        </a:rPr>
                        <a:t>Colors</a:t>
                      </a:r>
                      <a:endParaRPr sz="1100" b="1" u="sng">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a:solidFill>
                            <a:schemeClr val="dk1"/>
                          </a:solidFill>
                          <a:latin typeface="Cairo"/>
                          <a:ea typeface="Cairo"/>
                          <a:cs typeface="Cairo"/>
                          <a:sym typeface="Cairo"/>
                        </a:rPr>
                        <a:t>All the colors used in this presentation</a:t>
                      </a:r>
                      <a:endParaRPr sz="1000">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91575">
                <a:tc>
                  <a:txBody>
                    <a:bodyPr/>
                    <a:lstStyle/>
                    <a:p>
                      <a:pPr marL="0" lvl="0" indent="0" algn="l" rtl="0">
                        <a:lnSpc>
                          <a:spcPct val="90000"/>
                        </a:lnSpc>
                        <a:spcBef>
                          <a:spcPts val="0"/>
                        </a:spcBef>
                        <a:spcAft>
                          <a:spcPts val="0"/>
                        </a:spcAft>
                        <a:buNone/>
                      </a:pPr>
                      <a:r>
                        <a:rPr lang="en" sz="1100" b="1" u="sng">
                          <a:solidFill>
                            <a:schemeClr val="dk1"/>
                          </a:solidFill>
                          <a:latin typeface="Cairo"/>
                          <a:ea typeface="Cairo"/>
                          <a:cs typeface="Cairo"/>
                          <a:sym typeface="Cairo"/>
                          <a:hlinkClick r:id="" action="ppaction://noaction">
                            <a:extLst>
                              <a:ext uri="{A12FA001-AC4F-418D-AE19-62706E023703}">
                                <ahyp:hlinkClr xmlns:ahyp="http://schemas.microsoft.com/office/drawing/2018/hyperlinkcolor" val="tx"/>
                              </a:ext>
                            </a:extLst>
                          </a:hlinkClick>
                        </a:rPr>
                        <a:t>Icons</a:t>
                      </a:r>
                      <a:r>
                        <a:rPr lang="en" sz="1100" b="1">
                          <a:solidFill>
                            <a:schemeClr val="dk1"/>
                          </a:solidFill>
                          <a:latin typeface="Cairo"/>
                          <a:ea typeface="Cairo"/>
                          <a:cs typeface="Cairo"/>
                          <a:sym typeface="Cairo"/>
                        </a:rPr>
                        <a:t> and </a:t>
                      </a:r>
                      <a:r>
                        <a:rPr lang="en" sz="1100" b="1" u="sng">
                          <a:solidFill>
                            <a:schemeClr val="dk1"/>
                          </a:solidFill>
                          <a:latin typeface="Cairo"/>
                          <a:ea typeface="Cairo"/>
                          <a:cs typeface="Cairo"/>
                          <a:sym typeface="Cairo"/>
                          <a:hlinkClick r:id="rId7" action="ppaction://hlinksldjump">
                            <a:extLst>
                              <a:ext uri="{A12FA001-AC4F-418D-AE19-62706E023703}">
                                <ahyp:hlinkClr xmlns:ahyp="http://schemas.microsoft.com/office/drawing/2018/hyperlinkcolor" val="tx"/>
                              </a:ext>
                            </a:extLst>
                          </a:hlinkClick>
                        </a:rPr>
                        <a:t>infographic resources</a:t>
                      </a:r>
                      <a:endParaRPr sz="1100" b="1" u="sng">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Cairo"/>
                          <a:ea typeface="Cairo"/>
                          <a:cs typeface="Cairo"/>
                          <a:sym typeface="Cairo"/>
                        </a:rPr>
                        <a:t>These can be used in the template, and their size and color can be edited</a:t>
                      </a:r>
                      <a:endParaRPr sz="1000">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91575">
                <a:tc>
                  <a:txBody>
                    <a:bodyPr/>
                    <a:lstStyle/>
                    <a:p>
                      <a:pPr marL="0" lvl="0" indent="0" algn="l" rtl="0">
                        <a:lnSpc>
                          <a:spcPct val="90000"/>
                        </a:lnSpc>
                        <a:spcBef>
                          <a:spcPts val="0"/>
                        </a:spcBef>
                        <a:spcAft>
                          <a:spcPts val="0"/>
                        </a:spcAft>
                        <a:buNone/>
                      </a:pPr>
                      <a:r>
                        <a:rPr lang="en" sz="1100" b="1">
                          <a:solidFill>
                            <a:schemeClr val="dk1"/>
                          </a:solidFill>
                          <a:latin typeface="Cairo"/>
                          <a:ea typeface="Cairo"/>
                          <a:cs typeface="Cairo"/>
                          <a:sym typeface="Cairo"/>
                        </a:rPr>
                        <a:t>Editable presentation theme </a:t>
                      </a:r>
                      <a:endParaRPr sz="1100" b="1">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a:solidFill>
                            <a:schemeClr val="dk1"/>
                          </a:solidFill>
                          <a:latin typeface="Cairo"/>
                          <a:ea typeface="Cairo"/>
                          <a:cs typeface="Cairo"/>
                          <a:sym typeface="Cairo"/>
                        </a:rPr>
                        <a:t>You can edit the master slides easily. For more info, click </a:t>
                      </a:r>
                      <a:r>
                        <a:rPr lang="en" sz="1000" b="1" u="sng">
                          <a:solidFill>
                            <a:schemeClr val="dk1"/>
                          </a:solidFill>
                          <a:latin typeface="Cairo"/>
                          <a:ea typeface="Cairo"/>
                          <a:cs typeface="Cairo"/>
                          <a:sym typeface="Cairo"/>
                          <a:hlinkClick r:id="rId8">
                            <a:extLst>
                              <a:ext uri="{A12FA001-AC4F-418D-AE19-62706E023703}">
                                <ahyp:hlinkClr xmlns:ahyp="http://schemas.microsoft.com/office/drawing/2018/hyperlinkcolor" val="tx"/>
                              </a:ext>
                            </a:extLst>
                          </a:hlinkClick>
                        </a:rPr>
                        <a:t>here</a:t>
                      </a:r>
                      <a:endParaRPr sz="1000" b="1" u="sng">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262" name="Google Shape;262;p30"/>
          <p:cNvSpPr txBox="1"/>
          <p:nvPr/>
        </p:nvSpPr>
        <p:spPr>
          <a:xfrm>
            <a:off x="713225" y="3974455"/>
            <a:ext cx="3025800" cy="50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chemeClr val="dk1"/>
                </a:solidFill>
                <a:latin typeface="Cairo"/>
                <a:ea typeface="Cairo"/>
                <a:cs typeface="Cairo"/>
                <a:sym typeface="Cairo"/>
              </a:rPr>
              <a:t>For more info:</a:t>
            </a:r>
            <a:br>
              <a:rPr lang="en" sz="1200" dirty="0">
                <a:solidFill>
                  <a:schemeClr val="dk1"/>
                </a:solidFill>
                <a:latin typeface="Cairo"/>
                <a:ea typeface="Cairo"/>
                <a:cs typeface="Cairo"/>
                <a:sym typeface="Cairo"/>
              </a:rPr>
            </a:br>
            <a:r>
              <a:rPr lang="en" sz="1200" b="1" u="sng" dirty="0">
                <a:solidFill>
                  <a:schemeClr val="dk1"/>
                </a:solidFill>
                <a:latin typeface="Cairo"/>
                <a:ea typeface="Cairo"/>
                <a:cs typeface="Cairo"/>
                <a:sym typeface="Cairo"/>
                <a:hlinkClick r:id="rId9">
                  <a:extLst>
                    <a:ext uri="{A12FA001-AC4F-418D-AE19-62706E023703}">
                      <ahyp:hlinkClr xmlns:ahyp="http://schemas.microsoft.com/office/drawing/2018/hyperlinkcolor" val="tx"/>
                    </a:ext>
                  </a:extLst>
                </a:hlinkClick>
              </a:rPr>
              <a:t>Slidesgo</a:t>
            </a:r>
            <a:r>
              <a:rPr lang="en" sz="1200" b="1" dirty="0">
                <a:solidFill>
                  <a:schemeClr val="dk1"/>
                </a:solidFill>
                <a:uFill>
                  <a:noFill/>
                </a:uFill>
                <a:latin typeface="Cairo"/>
                <a:ea typeface="Cairo"/>
                <a:cs typeface="Cairo"/>
                <a:sym typeface="Cairo"/>
                <a:hlinkClick r:id="rId9">
                  <a:extLst>
                    <a:ext uri="{A12FA001-AC4F-418D-AE19-62706E023703}">
                      <ahyp:hlinkClr xmlns:ahyp="http://schemas.microsoft.com/office/drawing/2018/hyperlinkcolor" val="tx"/>
                    </a:ext>
                  </a:extLst>
                </a:hlinkClick>
              </a:rPr>
              <a:t> </a:t>
            </a:r>
            <a:r>
              <a:rPr lang="en" sz="1200" b="1" dirty="0">
                <a:solidFill>
                  <a:schemeClr val="dk1"/>
                </a:solidFill>
                <a:latin typeface="Cairo"/>
                <a:ea typeface="Cairo"/>
                <a:cs typeface="Cairo"/>
                <a:sym typeface="Cairo"/>
              </a:rPr>
              <a:t>| </a:t>
            </a:r>
            <a:r>
              <a:rPr lang="en" sz="1200" b="1" u="sng" dirty="0">
                <a:solidFill>
                  <a:schemeClr val="dk1"/>
                </a:solidFill>
                <a:latin typeface="Cairo"/>
                <a:ea typeface="Cairo"/>
                <a:cs typeface="Cairo"/>
                <a:sym typeface="Cairo"/>
                <a:hlinkClick r:id="rId10">
                  <a:extLst>
                    <a:ext uri="{A12FA001-AC4F-418D-AE19-62706E023703}">
                      <ahyp:hlinkClr xmlns:ahyp="http://schemas.microsoft.com/office/drawing/2018/hyperlinkcolor" val="tx"/>
                    </a:ext>
                  </a:extLst>
                </a:hlinkClick>
              </a:rPr>
              <a:t>Blog</a:t>
            </a:r>
            <a:r>
              <a:rPr lang="en" sz="1200" b="1" dirty="0">
                <a:solidFill>
                  <a:schemeClr val="dk1"/>
                </a:solidFill>
                <a:latin typeface="Cairo"/>
                <a:ea typeface="Cairo"/>
                <a:cs typeface="Cairo"/>
                <a:sym typeface="Cairo"/>
              </a:rPr>
              <a:t> | </a:t>
            </a:r>
            <a:r>
              <a:rPr lang="en" sz="1200" b="1" u="sng" dirty="0">
                <a:solidFill>
                  <a:schemeClr val="dk1"/>
                </a:solidFill>
                <a:latin typeface="Cairo"/>
                <a:ea typeface="Cairo"/>
                <a:cs typeface="Cairo"/>
                <a:sym typeface="Cairo"/>
                <a:hlinkClick r:id="rId11">
                  <a:extLst>
                    <a:ext uri="{A12FA001-AC4F-418D-AE19-62706E023703}">
                      <ahyp:hlinkClr xmlns:ahyp="http://schemas.microsoft.com/office/drawing/2018/hyperlinkcolor" val="tx"/>
                    </a:ext>
                  </a:extLst>
                </a:hlinkClick>
              </a:rPr>
              <a:t>FAQ</a:t>
            </a:r>
            <a:r>
              <a:rPr lang="en" sz="1200" b="1" u="sng" dirty="0">
                <a:solidFill>
                  <a:schemeClr val="dk1"/>
                </a:solidFill>
                <a:latin typeface="Cairo"/>
                <a:ea typeface="Cairo"/>
                <a:cs typeface="Cairo"/>
                <a:sym typeface="Cairo"/>
              </a:rPr>
              <a:t>s</a:t>
            </a:r>
            <a:endParaRPr sz="1200" b="1" u="sng" dirty="0">
              <a:solidFill>
                <a:schemeClr val="dk1"/>
              </a:solidFill>
              <a:latin typeface="Cairo"/>
              <a:ea typeface="Cairo"/>
              <a:cs typeface="Cairo"/>
              <a:sym typeface="Cairo"/>
            </a:endParaRPr>
          </a:p>
        </p:txBody>
      </p:sp>
      <p:sp>
        <p:nvSpPr>
          <p:cNvPr id="263" name="Google Shape;263;p30"/>
          <p:cNvSpPr txBox="1"/>
          <p:nvPr/>
        </p:nvSpPr>
        <p:spPr>
          <a:xfrm>
            <a:off x="3739025" y="3974467"/>
            <a:ext cx="4685100" cy="50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Cairo"/>
                <a:ea typeface="Cairo"/>
                <a:cs typeface="Cairo"/>
                <a:sym typeface="Cairo"/>
              </a:rPr>
              <a:t>You can visit our sister projects:</a:t>
            </a:r>
            <a:br>
              <a:rPr lang="en" sz="1200">
                <a:solidFill>
                  <a:schemeClr val="dk1"/>
                </a:solidFill>
                <a:latin typeface="Cairo"/>
                <a:ea typeface="Cairo"/>
                <a:cs typeface="Cairo"/>
                <a:sym typeface="Cairo"/>
              </a:rPr>
            </a:br>
            <a:r>
              <a:rPr lang="en" sz="1200" b="1" u="sng">
                <a:solidFill>
                  <a:schemeClr val="dk1"/>
                </a:solidFill>
                <a:latin typeface="Cairo"/>
                <a:ea typeface="Cairo"/>
                <a:cs typeface="Cairo"/>
                <a:sym typeface="Cairo"/>
                <a:hlinkClick r:id="rId12">
                  <a:extLst>
                    <a:ext uri="{A12FA001-AC4F-418D-AE19-62706E023703}">
                      <ahyp:hlinkClr xmlns:ahyp="http://schemas.microsoft.com/office/drawing/2018/hyperlinkcolor" val="tx"/>
                    </a:ext>
                  </a:extLst>
                </a:hlinkClick>
              </a:rPr>
              <a:t>Freepik</a:t>
            </a:r>
            <a:r>
              <a:rPr lang="en" sz="1200" b="1">
                <a:solidFill>
                  <a:schemeClr val="dk1"/>
                </a:solidFill>
                <a:latin typeface="Cairo"/>
                <a:ea typeface="Cairo"/>
                <a:cs typeface="Cairo"/>
                <a:sym typeface="Cairo"/>
              </a:rPr>
              <a:t> | </a:t>
            </a:r>
            <a:r>
              <a:rPr lang="en" sz="1200" b="1" u="sng">
                <a:solidFill>
                  <a:schemeClr val="dk1"/>
                </a:solidFill>
                <a:latin typeface="Cairo"/>
                <a:ea typeface="Cairo"/>
                <a:cs typeface="Cairo"/>
                <a:sym typeface="Cairo"/>
                <a:hlinkClick r:id="rId13">
                  <a:extLst>
                    <a:ext uri="{A12FA001-AC4F-418D-AE19-62706E023703}">
                      <ahyp:hlinkClr xmlns:ahyp="http://schemas.microsoft.com/office/drawing/2018/hyperlinkcolor" val="tx"/>
                    </a:ext>
                  </a:extLst>
                </a:hlinkClick>
              </a:rPr>
              <a:t>Flaticon</a:t>
            </a:r>
            <a:r>
              <a:rPr lang="en" sz="1200" b="1">
                <a:solidFill>
                  <a:schemeClr val="dk1"/>
                </a:solidFill>
                <a:latin typeface="Cairo"/>
                <a:ea typeface="Cairo"/>
                <a:cs typeface="Cairo"/>
                <a:sym typeface="Cairo"/>
              </a:rPr>
              <a:t> | </a:t>
            </a:r>
            <a:r>
              <a:rPr lang="en" sz="1200" b="1" u="sng">
                <a:solidFill>
                  <a:schemeClr val="dk1"/>
                </a:solidFill>
                <a:latin typeface="Cairo"/>
                <a:ea typeface="Cairo"/>
                <a:cs typeface="Cairo"/>
                <a:sym typeface="Cairo"/>
                <a:hlinkClick r:id="rId14">
                  <a:extLst>
                    <a:ext uri="{A12FA001-AC4F-418D-AE19-62706E023703}">
                      <ahyp:hlinkClr xmlns:ahyp="http://schemas.microsoft.com/office/drawing/2018/hyperlinkcolor" val="tx"/>
                    </a:ext>
                  </a:extLst>
                </a:hlinkClick>
              </a:rPr>
              <a:t>Storyset</a:t>
            </a:r>
            <a:r>
              <a:rPr lang="en" sz="1200" b="1">
                <a:solidFill>
                  <a:schemeClr val="dk1"/>
                </a:solidFill>
                <a:latin typeface="Cairo"/>
                <a:ea typeface="Cairo"/>
                <a:cs typeface="Cairo"/>
                <a:sym typeface="Cairo"/>
              </a:rPr>
              <a:t> | </a:t>
            </a:r>
            <a:r>
              <a:rPr lang="en" sz="1200" b="1" u="sng">
                <a:solidFill>
                  <a:schemeClr val="dk1"/>
                </a:solidFill>
                <a:latin typeface="Cairo"/>
                <a:ea typeface="Cairo"/>
                <a:cs typeface="Cairo"/>
                <a:sym typeface="Cairo"/>
                <a:hlinkClick r:id="rId15">
                  <a:extLst>
                    <a:ext uri="{A12FA001-AC4F-418D-AE19-62706E023703}">
                      <ahyp:hlinkClr xmlns:ahyp="http://schemas.microsoft.com/office/drawing/2018/hyperlinkcolor" val="tx"/>
                    </a:ext>
                  </a:extLst>
                </a:hlinkClick>
              </a:rPr>
              <a:t>Wepik</a:t>
            </a:r>
            <a:r>
              <a:rPr lang="en" sz="1200" b="1">
                <a:solidFill>
                  <a:schemeClr val="dk1"/>
                </a:solidFill>
                <a:uFill>
                  <a:noFill/>
                </a:uFill>
                <a:latin typeface="Cairo"/>
                <a:ea typeface="Cairo"/>
                <a:cs typeface="Cairo"/>
                <a:sym typeface="Cairo"/>
                <a:hlinkClick r:id="rId15">
                  <a:extLst>
                    <a:ext uri="{A12FA001-AC4F-418D-AE19-62706E023703}">
                      <ahyp:hlinkClr xmlns:ahyp="http://schemas.microsoft.com/office/drawing/2018/hyperlinkcolor" val="tx"/>
                    </a:ext>
                  </a:extLst>
                </a:hlinkClick>
              </a:rPr>
              <a:t> </a:t>
            </a:r>
            <a:r>
              <a:rPr lang="en" sz="1200" b="1">
                <a:solidFill>
                  <a:schemeClr val="dk1"/>
                </a:solidFill>
                <a:latin typeface="Cairo"/>
                <a:ea typeface="Cairo"/>
                <a:cs typeface="Cairo"/>
                <a:sym typeface="Cairo"/>
              </a:rPr>
              <a:t>| </a:t>
            </a:r>
            <a:r>
              <a:rPr lang="en" sz="1200" b="1" u="sng">
                <a:solidFill>
                  <a:schemeClr val="dk1"/>
                </a:solidFill>
                <a:latin typeface="Cairo"/>
                <a:ea typeface="Cairo"/>
                <a:cs typeface="Cairo"/>
                <a:sym typeface="Cairo"/>
                <a:hlinkClick r:id="rId16">
                  <a:extLst>
                    <a:ext uri="{A12FA001-AC4F-418D-AE19-62706E023703}">
                      <ahyp:hlinkClr xmlns:ahyp="http://schemas.microsoft.com/office/drawing/2018/hyperlinkcolor" val="tx"/>
                    </a:ext>
                  </a:extLst>
                </a:hlinkClick>
              </a:rPr>
              <a:t>Videvo</a:t>
            </a:r>
            <a:endParaRPr sz="1200" b="1" u="sng">
              <a:solidFill>
                <a:schemeClr val="dk1"/>
              </a:solidFill>
              <a:latin typeface="Cairo"/>
              <a:ea typeface="Cairo"/>
              <a:cs typeface="Cairo"/>
              <a:sym typeface="Cair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69" name="Google Shape;269;p31"/>
          <p:cNvSpPr txBox="1">
            <a:spLocks noGrp="1"/>
          </p:cNvSpPr>
          <p:nvPr>
            <p:ph type="title" idx="2"/>
          </p:nvPr>
        </p:nvSpPr>
        <p:spPr>
          <a:xfrm>
            <a:off x="720000" y="14808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70" name="Google Shape;270;p31"/>
          <p:cNvSpPr txBox="1">
            <a:spLocks noGrp="1"/>
          </p:cNvSpPr>
          <p:nvPr>
            <p:ph type="title" idx="3"/>
          </p:nvPr>
        </p:nvSpPr>
        <p:spPr>
          <a:xfrm>
            <a:off x="720000" y="299049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71" name="Google Shape;271;p31"/>
          <p:cNvSpPr txBox="1">
            <a:spLocks noGrp="1"/>
          </p:cNvSpPr>
          <p:nvPr>
            <p:ph type="title" idx="4"/>
          </p:nvPr>
        </p:nvSpPr>
        <p:spPr>
          <a:xfrm>
            <a:off x="3306000" y="14808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72" name="Google Shape;272;p31"/>
          <p:cNvSpPr txBox="1">
            <a:spLocks noGrp="1"/>
          </p:cNvSpPr>
          <p:nvPr>
            <p:ph type="title" idx="5"/>
          </p:nvPr>
        </p:nvSpPr>
        <p:spPr>
          <a:xfrm>
            <a:off x="3306000" y="299049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273" name="Google Shape;273;p31"/>
          <p:cNvSpPr txBox="1">
            <a:spLocks noGrp="1"/>
          </p:cNvSpPr>
          <p:nvPr>
            <p:ph type="title" idx="6"/>
          </p:nvPr>
        </p:nvSpPr>
        <p:spPr>
          <a:xfrm>
            <a:off x="5892000" y="14808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74" name="Google Shape;274;p31"/>
          <p:cNvSpPr txBox="1">
            <a:spLocks noGrp="1"/>
          </p:cNvSpPr>
          <p:nvPr>
            <p:ph type="title" idx="7"/>
          </p:nvPr>
        </p:nvSpPr>
        <p:spPr>
          <a:xfrm>
            <a:off x="5892000" y="299049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275" name="Google Shape;275;p31"/>
          <p:cNvSpPr txBox="1">
            <a:spLocks noGrp="1"/>
          </p:cNvSpPr>
          <p:nvPr>
            <p:ph type="subTitle" idx="1"/>
          </p:nvPr>
        </p:nvSpPr>
        <p:spPr>
          <a:xfrm>
            <a:off x="720000" y="2026450"/>
            <a:ext cx="2532000" cy="5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276" name="Google Shape;276;p31"/>
          <p:cNvSpPr txBox="1">
            <a:spLocks noGrp="1"/>
          </p:cNvSpPr>
          <p:nvPr>
            <p:ph type="subTitle" idx="8"/>
          </p:nvPr>
        </p:nvSpPr>
        <p:spPr>
          <a:xfrm>
            <a:off x="3306000" y="2026450"/>
            <a:ext cx="2532000" cy="5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277" name="Google Shape;277;p31"/>
          <p:cNvSpPr txBox="1">
            <a:spLocks noGrp="1"/>
          </p:cNvSpPr>
          <p:nvPr>
            <p:ph type="subTitle" idx="9"/>
          </p:nvPr>
        </p:nvSpPr>
        <p:spPr>
          <a:xfrm>
            <a:off x="5892000" y="2026450"/>
            <a:ext cx="2532000" cy="5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Budget</a:t>
            </a:r>
            <a:endParaRPr/>
          </a:p>
        </p:txBody>
      </p:sp>
      <p:sp>
        <p:nvSpPr>
          <p:cNvPr id="278" name="Google Shape;278;p31"/>
          <p:cNvSpPr txBox="1">
            <a:spLocks noGrp="1"/>
          </p:cNvSpPr>
          <p:nvPr>
            <p:ph type="subTitle" idx="13"/>
          </p:nvPr>
        </p:nvSpPr>
        <p:spPr>
          <a:xfrm>
            <a:off x="720000" y="3544900"/>
            <a:ext cx="2532000" cy="49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Solutions</a:t>
            </a:r>
            <a:endParaRPr/>
          </a:p>
        </p:txBody>
      </p:sp>
      <p:sp>
        <p:nvSpPr>
          <p:cNvPr id="279" name="Google Shape;279;p31"/>
          <p:cNvSpPr txBox="1">
            <a:spLocks noGrp="1"/>
          </p:cNvSpPr>
          <p:nvPr>
            <p:ph type="subTitle" idx="14"/>
          </p:nvPr>
        </p:nvSpPr>
        <p:spPr>
          <a:xfrm>
            <a:off x="3306000" y="3544900"/>
            <a:ext cx="2532000" cy="49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Communication plan</a:t>
            </a:r>
            <a:endParaRPr/>
          </a:p>
        </p:txBody>
      </p:sp>
      <p:sp>
        <p:nvSpPr>
          <p:cNvPr id="280" name="Google Shape;280;p31"/>
          <p:cNvSpPr txBox="1">
            <a:spLocks noGrp="1"/>
          </p:cNvSpPr>
          <p:nvPr>
            <p:ph type="subTitle" idx="15"/>
          </p:nvPr>
        </p:nvSpPr>
        <p:spPr>
          <a:xfrm>
            <a:off x="5892000" y="3544900"/>
            <a:ext cx="2532000" cy="49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32"/>
          <p:cNvPicPr preferRelativeResize="0">
            <a:picLocks noGrp="1"/>
          </p:cNvPicPr>
          <p:nvPr>
            <p:ph type="pic" idx="2"/>
          </p:nvPr>
        </p:nvPicPr>
        <p:blipFill rotWithShape="1">
          <a:blip r:embed="rId3">
            <a:alphaModFix/>
          </a:blip>
          <a:srcRect l="19788" r="27582"/>
          <a:stretch/>
        </p:blipFill>
        <p:spPr>
          <a:xfrm>
            <a:off x="5088475" y="770400"/>
            <a:ext cx="3081600" cy="3602700"/>
          </a:xfrm>
          <a:prstGeom prst="roundRect">
            <a:avLst>
              <a:gd name="adj" fmla="val 8416"/>
            </a:avLst>
          </a:prstGeom>
        </p:spPr>
      </p:pic>
      <p:sp>
        <p:nvSpPr>
          <p:cNvPr id="286" name="Google Shape;286;p32"/>
          <p:cNvSpPr txBox="1">
            <a:spLocks noGrp="1"/>
          </p:cNvSpPr>
          <p:nvPr>
            <p:ph type="title"/>
          </p:nvPr>
        </p:nvSpPr>
        <p:spPr>
          <a:xfrm>
            <a:off x="811975" y="829350"/>
            <a:ext cx="3993300" cy="6803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Problem Statement</a:t>
            </a:r>
            <a:endParaRPr dirty="0"/>
          </a:p>
        </p:txBody>
      </p:sp>
      <p:sp>
        <p:nvSpPr>
          <p:cNvPr id="287" name="Google Shape;287;p32"/>
          <p:cNvSpPr txBox="1">
            <a:spLocks noGrp="1"/>
          </p:cNvSpPr>
          <p:nvPr>
            <p:ph type="subTitle" idx="1"/>
          </p:nvPr>
        </p:nvSpPr>
        <p:spPr>
          <a:xfrm>
            <a:off x="811975" y="1878550"/>
            <a:ext cx="3993300"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Creating a project proposal can be done in five steps:</a:t>
            </a:r>
            <a:endParaRPr dirty="0"/>
          </a:p>
          <a:p>
            <a:pPr marL="457200" lvl="0" indent="-304800" algn="l" rtl="0">
              <a:spcBef>
                <a:spcPts val="1000"/>
              </a:spcBef>
              <a:spcAft>
                <a:spcPts val="0"/>
              </a:spcAft>
              <a:buSzPts val="1200"/>
              <a:buAutoNum type="arabicPeriod"/>
            </a:pPr>
            <a:r>
              <a:rPr lang="en" dirty="0"/>
              <a:t>Define the project objectives and timeline</a:t>
            </a:r>
            <a:endParaRPr dirty="0"/>
          </a:p>
          <a:p>
            <a:pPr marL="457200" lvl="0" indent="-304800" algn="l" rtl="0">
              <a:spcBef>
                <a:spcPts val="0"/>
              </a:spcBef>
              <a:spcAft>
                <a:spcPts val="0"/>
              </a:spcAft>
              <a:buSzPts val="1200"/>
              <a:buAutoNum type="arabicPeriod"/>
            </a:pPr>
            <a:r>
              <a:rPr lang="en" dirty="0"/>
              <a:t>Identify resources needed to complete the project</a:t>
            </a:r>
            <a:endParaRPr dirty="0"/>
          </a:p>
          <a:p>
            <a:pPr marL="457200" lvl="0" indent="-304800" algn="l" rtl="0">
              <a:spcBef>
                <a:spcPts val="0"/>
              </a:spcBef>
              <a:spcAft>
                <a:spcPts val="0"/>
              </a:spcAft>
              <a:buSzPts val="1200"/>
              <a:buAutoNum type="arabicPeriod"/>
            </a:pPr>
            <a:r>
              <a:rPr lang="en" dirty="0"/>
              <a:t>Develop a budget for the project and estimate any potential risks associated with it</a:t>
            </a:r>
            <a:endParaRPr dirty="0"/>
          </a:p>
          <a:p>
            <a:pPr marL="457200" lvl="0" indent="-304800" algn="l" rtl="0">
              <a:spcBef>
                <a:spcPts val="0"/>
              </a:spcBef>
              <a:spcAft>
                <a:spcPts val="0"/>
              </a:spcAft>
              <a:buSzPts val="1200"/>
              <a:buAutoNum type="arabicPeriod"/>
            </a:pPr>
            <a:r>
              <a:rPr lang="en" dirty="0"/>
              <a:t>Write down your proposed solution and provide supporting documents or evidence that prove its feasibility if necessary</a:t>
            </a:r>
            <a:endParaRPr dirty="0"/>
          </a:p>
          <a:p>
            <a:pPr marL="457200" lvl="0" indent="-304800" algn="l" rtl="0">
              <a:spcBef>
                <a:spcPts val="0"/>
              </a:spcBef>
              <a:spcAft>
                <a:spcPts val="0"/>
              </a:spcAft>
              <a:buSzPts val="1200"/>
              <a:buAutoNum type="arabicPeriod"/>
            </a:pPr>
            <a:r>
              <a:rPr lang="en" dirty="0"/>
              <a:t>Develop a communication plan to ensure key stakeholders are kept informed of progress throughout the entire process</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3"/>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293" name="Google Shape;293;p33"/>
          <p:cNvSpPr txBox="1">
            <a:spLocks noGrp="1"/>
          </p:cNvSpPr>
          <p:nvPr>
            <p:ph type="title"/>
          </p:nvPr>
        </p:nvSpPr>
        <p:spPr>
          <a:xfrm>
            <a:off x="4047175" y="23885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a:p>
            <a:pPr marL="0" lvl="0" indent="0" algn="l" rtl="0">
              <a:spcBef>
                <a:spcPts val="0"/>
              </a:spcBef>
              <a:spcAft>
                <a:spcPts val="0"/>
              </a:spcAft>
              <a:buNone/>
            </a:pPr>
            <a:r>
              <a:rPr lang="en"/>
              <a:t>of the project</a:t>
            </a:r>
            <a:endParaRPr/>
          </a:p>
        </p:txBody>
      </p:sp>
      <p:sp>
        <p:nvSpPr>
          <p:cNvPr id="294" name="Google Shape;294;p33"/>
          <p:cNvSpPr txBox="1">
            <a:spLocks noGrp="1"/>
          </p:cNvSpPr>
          <p:nvPr>
            <p:ph type="title" idx="2"/>
          </p:nvPr>
        </p:nvSpPr>
        <p:spPr>
          <a:xfrm>
            <a:off x="4047175" y="1438750"/>
            <a:ext cx="1230300" cy="88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295" name="Google Shape;295;p33"/>
          <p:cNvGrpSpPr/>
          <p:nvPr/>
        </p:nvGrpSpPr>
        <p:grpSpPr>
          <a:xfrm rot="756538">
            <a:off x="5159567" y="-1610422"/>
            <a:ext cx="4574157" cy="3479412"/>
            <a:chOff x="1522650" y="1117750"/>
            <a:chExt cx="4574075" cy="3479350"/>
          </a:xfrm>
        </p:grpSpPr>
        <p:sp>
          <p:nvSpPr>
            <p:cNvPr id="296" name="Google Shape;296;p33"/>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4"/>
          <p:cNvSpPr txBox="1">
            <a:spLocks noGrp="1"/>
          </p:cNvSpPr>
          <p:nvPr>
            <p:ph type="subTitle" idx="4"/>
          </p:nvPr>
        </p:nvSpPr>
        <p:spPr>
          <a:xfrm>
            <a:off x="4911639" y="2244217"/>
            <a:ext cx="2424300" cy="44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goal</a:t>
            </a:r>
            <a:endParaRPr/>
          </a:p>
        </p:txBody>
      </p:sp>
      <p:sp>
        <p:nvSpPr>
          <p:cNvPr id="303" name="Google Shape;303;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304" name="Google Shape;304;p34"/>
          <p:cNvSpPr txBox="1">
            <a:spLocks noGrp="1"/>
          </p:cNvSpPr>
          <p:nvPr>
            <p:ph type="subTitle" idx="1"/>
          </p:nvPr>
        </p:nvSpPr>
        <p:spPr>
          <a:xfrm>
            <a:off x="4911639" y="2679824"/>
            <a:ext cx="2424300" cy="15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 inside a company are usually specific and measurable, with clearly defined deadlines and outcomes. The company’s goals help focus the actions of the organization and ensure resources are used effectively</a:t>
            </a:r>
            <a:endParaRPr/>
          </a:p>
        </p:txBody>
      </p:sp>
      <p:sp>
        <p:nvSpPr>
          <p:cNvPr id="305" name="Google Shape;305;p34"/>
          <p:cNvSpPr txBox="1">
            <a:spLocks noGrp="1"/>
          </p:cNvSpPr>
          <p:nvPr>
            <p:ph type="subTitle" idx="2"/>
          </p:nvPr>
        </p:nvSpPr>
        <p:spPr>
          <a:xfrm>
            <a:off x="1808050" y="2679824"/>
            <a:ext cx="2424300" cy="15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aim in a corporate context is a goal or desired result that the organization seeks to achieve. The aim should be clear and achievable, and often serves as the basis for further planning actions inside the organization</a:t>
            </a:r>
            <a:endParaRPr/>
          </a:p>
        </p:txBody>
      </p:sp>
      <p:sp>
        <p:nvSpPr>
          <p:cNvPr id="306" name="Google Shape;306;p34"/>
          <p:cNvSpPr txBox="1">
            <a:spLocks noGrp="1"/>
          </p:cNvSpPr>
          <p:nvPr>
            <p:ph type="subTitle" idx="3"/>
          </p:nvPr>
        </p:nvSpPr>
        <p:spPr>
          <a:xfrm>
            <a:off x="1808050" y="2244217"/>
            <a:ext cx="2424300" cy="44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aim</a:t>
            </a:r>
            <a:endParaRPr/>
          </a:p>
        </p:txBody>
      </p:sp>
      <p:sp>
        <p:nvSpPr>
          <p:cNvPr id="307" name="Google Shape;307;p34"/>
          <p:cNvSpPr/>
          <p:nvPr/>
        </p:nvSpPr>
        <p:spPr>
          <a:xfrm>
            <a:off x="5001124" y="1646465"/>
            <a:ext cx="310898" cy="365762"/>
          </a:xfrm>
          <a:custGeom>
            <a:avLst/>
            <a:gdLst/>
            <a:ahLst/>
            <a:cxnLst/>
            <a:rect l="l" t="t" r="r" b="b"/>
            <a:pathLst>
              <a:path w="10555" h="12004" extrusionOk="0">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34"/>
          <p:cNvGrpSpPr/>
          <p:nvPr/>
        </p:nvGrpSpPr>
        <p:grpSpPr>
          <a:xfrm>
            <a:off x="1892089" y="1646465"/>
            <a:ext cx="329193" cy="329185"/>
            <a:chOff x="-3852025" y="2764950"/>
            <a:chExt cx="291450" cy="293000"/>
          </a:xfrm>
        </p:grpSpPr>
        <p:sp>
          <p:nvSpPr>
            <p:cNvPr id="309" name="Google Shape;309;p34"/>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316" name="Google Shape;316;p35"/>
          <p:cNvSpPr txBox="1">
            <a:spLocks noGrp="1"/>
          </p:cNvSpPr>
          <p:nvPr>
            <p:ph type="subTitle" idx="4"/>
          </p:nvPr>
        </p:nvSpPr>
        <p:spPr>
          <a:xfrm>
            <a:off x="865525" y="2046500"/>
            <a:ext cx="2189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Human</a:t>
            </a:r>
            <a:endParaRPr/>
          </a:p>
          <a:p>
            <a:pPr marL="0" lvl="0" indent="0" algn="l" rtl="0">
              <a:spcBef>
                <a:spcPts val="0"/>
              </a:spcBef>
              <a:spcAft>
                <a:spcPts val="0"/>
              </a:spcAft>
              <a:buNone/>
            </a:pPr>
            <a:r>
              <a:rPr lang="en"/>
              <a:t>resources</a:t>
            </a:r>
            <a:endParaRPr/>
          </a:p>
        </p:txBody>
      </p:sp>
      <p:sp>
        <p:nvSpPr>
          <p:cNvPr id="317" name="Google Shape;317;p35"/>
          <p:cNvSpPr txBox="1">
            <a:spLocks noGrp="1"/>
          </p:cNvSpPr>
          <p:nvPr>
            <p:ph type="subTitle" idx="5"/>
          </p:nvPr>
        </p:nvSpPr>
        <p:spPr>
          <a:xfrm>
            <a:off x="3433878" y="2046500"/>
            <a:ext cx="2189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Financial resources</a:t>
            </a:r>
            <a:endParaRPr/>
          </a:p>
        </p:txBody>
      </p:sp>
      <p:sp>
        <p:nvSpPr>
          <p:cNvPr id="318" name="Google Shape;318;p35"/>
          <p:cNvSpPr txBox="1">
            <a:spLocks noGrp="1"/>
          </p:cNvSpPr>
          <p:nvPr>
            <p:ph type="subTitle" idx="1"/>
          </p:nvPr>
        </p:nvSpPr>
        <p:spPr>
          <a:xfrm>
            <a:off x="865525" y="2741725"/>
            <a:ext cx="2189400" cy="186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project team is responsible for the successful execution of the project. Our team is composed of experienced professionals with the necessary skills and expertise to complete the project on time and within budget</a:t>
            </a:r>
            <a:endParaRPr/>
          </a:p>
        </p:txBody>
      </p:sp>
      <p:sp>
        <p:nvSpPr>
          <p:cNvPr id="319" name="Google Shape;319;p35"/>
          <p:cNvSpPr txBox="1">
            <a:spLocks noGrp="1"/>
          </p:cNvSpPr>
          <p:nvPr>
            <p:ph type="subTitle" idx="2"/>
          </p:nvPr>
        </p:nvSpPr>
        <p:spPr>
          <a:xfrm>
            <a:off x="3433873" y="2741725"/>
            <a:ext cx="2189400" cy="186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project budget is $100,000. This budget includes all expenses associated with the project, including salaries and equipment. We have allocated these resources to ensure that we are able to complete the project within budget</a:t>
            </a:r>
            <a:endParaRPr/>
          </a:p>
        </p:txBody>
      </p:sp>
      <p:sp>
        <p:nvSpPr>
          <p:cNvPr id="320" name="Google Shape;320;p35"/>
          <p:cNvSpPr txBox="1">
            <a:spLocks noGrp="1"/>
          </p:cNvSpPr>
          <p:nvPr>
            <p:ph type="subTitle" idx="3"/>
          </p:nvPr>
        </p:nvSpPr>
        <p:spPr>
          <a:xfrm>
            <a:off x="6002228" y="2741725"/>
            <a:ext cx="2189400" cy="186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project requires a number of specialized pieces of equipment. We will be using [insert equipment and their functions]. All equipment is in good working condition and has been tested and calibrated prior to use</a:t>
            </a:r>
            <a:endParaRPr/>
          </a:p>
        </p:txBody>
      </p:sp>
      <p:sp>
        <p:nvSpPr>
          <p:cNvPr id="321" name="Google Shape;321;p35"/>
          <p:cNvSpPr txBox="1">
            <a:spLocks noGrp="1"/>
          </p:cNvSpPr>
          <p:nvPr>
            <p:ph type="subTitle" idx="6"/>
          </p:nvPr>
        </p:nvSpPr>
        <p:spPr>
          <a:xfrm>
            <a:off x="6002231" y="2046500"/>
            <a:ext cx="2189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Physical resources</a:t>
            </a:r>
            <a:endParaRPr/>
          </a:p>
        </p:txBody>
      </p:sp>
      <p:sp>
        <p:nvSpPr>
          <p:cNvPr id="322" name="Google Shape;322;p35"/>
          <p:cNvSpPr/>
          <p:nvPr/>
        </p:nvSpPr>
        <p:spPr>
          <a:xfrm>
            <a:off x="945610" y="1469197"/>
            <a:ext cx="329188" cy="329175"/>
          </a:xfrm>
          <a:custGeom>
            <a:avLst/>
            <a:gdLst/>
            <a:ahLst/>
            <a:cxnLst/>
            <a:rect l="l" t="t" r="r" b="b"/>
            <a:pathLst>
              <a:path w="11456" h="11551" extrusionOk="0">
                <a:moveTo>
                  <a:pt x="9717" y="715"/>
                </a:moveTo>
                <a:lnTo>
                  <a:pt x="9717" y="1501"/>
                </a:lnTo>
                <a:lnTo>
                  <a:pt x="5311" y="1501"/>
                </a:lnTo>
                <a:cubicBezTo>
                  <a:pt x="5073" y="1501"/>
                  <a:pt x="4906" y="1286"/>
                  <a:pt x="4930" y="1072"/>
                </a:cubicBezTo>
                <a:cubicBezTo>
                  <a:pt x="4954" y="881"/>
                  <a:pt x="5144" y="715"/>
                  <a:pt x="5359" y="715"/>
                </a:cubicBezTo>
                <a:close/>
                <a:moveTo>
                  <a:pt x="10764" y="3858"/>
                </a:moveTo>
                <a:lnTo>
                  <a:pt x="10764" y="4620"/>
                </a:lnTo>
                <a:lnTo>
                  <a:pt x="6359" y="4620"/>
                </a:lnTo>
                <a:cubicBezTo>
                  <a:pt x="6121" y="4620"/>
                  <a:pt x="5954" y="4406"/>
                  <a:pt x="5978" y="4215"/>
                </a:cubicBezTo>
                <a:cubicBezTo>
                  <a:pt x="6002" y="4001"/>
                  <a:pt x="6216" y="3858"/>
                  <a:pt x="6383" y="3858"/>
                </a:cubicBezTo>
                <a:close/>
                <a:moveTo>
                  <a:pt x="2072" y="4358"/>
                </a:moveTo>
                <a:cubicBezTo>
                  <a:pt x="2882" y="4358"/>
                  <a:pt x="3501" y="5001"/>
                  <a:pt x="3501" y="5787"/>
                </a:cubicBezTo>
                <a:cubicBezTo>
                  <a:pt x="3501" y="6597"/>
                  <a:pt x="2882" y="7216"/>
                  <a:pt x="2072" y="7216"/>
                </a:cubicBezTo>
                <a:cubicBezTo>
                  <a:pt x="1262" y="7216"/>
                  <a:pt x="643" y="6549"/>
                  <a:pt x="643" y="5787"/>
                </a:cubicBezTo>
                <a:cubicBezTo>
                  <a:pt x="643" y="4977"/>
                  <a:pt x="1310" y="4358"/>
                  <a:pt x="2072" y="4358"/>
                </a:cubicBezTo>
                <a:close/>
                <a:moveTo>
                  <a:pt x="10764" y="6978"/>
                </a:moveTo>
                <a:lnTo>
                  <a:pt x="10764" y="7740"/>
                </a:lnTo>
                <a:lnTo>
                  <a:pt x="6359" y="7740"/>
                </a:lnTo>
                <a:cubicBezTo>
                  <a:pt x="6121" y="7740"/>
                  <a:pt x="5954" y="7549"/>
                  <a:pt x="5978" y="7335"/>
                </a:cubicBezTo>
                <a:cubicBezTo>
                  <a:pt x="6002" y="7121"/>
                  <a:pt x="6216" y="6978"/>
                  <a:pt x="6383" y="6978"/>
                </a:cubicBezTo>
                <a:close/>
                <a:moveTo>
                  <a:pt x="9717" y="10098"/>
                </a:moveTo>
                <a:lnTo>
                  <a:pt x="9717" y="10883"/>
                </a:lnTo>
                <a:lnTo>
                  <a:pt x="5311" y="10883"/>
                </a:lnTo>
                <a:cubicBezTo>
                  <a:pt x="5073" y="10883"/>
                  <a:pt x="4906" y="10669"/>
                  <a:pt x="4930" y="10455"/>
                </a:cubicBezTo>
                <a:cubicBezTo>
                  <a:pt x="4954" y="10240"/>
                  <a:pt x="5144" y="10098"/>
                  <a:pt x="5359" y="10098"/>
                </a:cubicBezTo>
                <a:close/>
                <a:moveTo>
                  <a:pt x="5359" y="0"/>
                </a:moveTo>
                <a:cubicBezTo>
                  <a:pt x="4882" y="0"/>
                  <a:pt x="4477" y="310"/>
                  <a:pt x="4335" y="739"/>
                </a:cubicBezTo>
                <a:lnTo>
                  <a:pt x="3001" y="739"/>
                </a:lnTo>
                <a:lnTo>
                  <a:pt x="1858" y="3668"/>
                </a:lnTo>
                <a:cubicBezTo>
                  <a:pt x="834" y="3787"/>
                  <a:pt x="0" y="4668"/>
                  <a:pt x="0" y="5787"/>
                </a:cubicBezTo>
                <a:cubicBezTo>
                  <a:pt x="0" y="6883"/>
                  <a:pt x="834" y="7764"/>
                  <a:pt x="1858" y="7883"/>
                </a:cubicBezTo>
                <a:lnTo>
                  <a:pt x="3001" y="10812"/>
                </a:lnTo>
                <a:lnTo>
                  <a:pt x="4335" y="10812"/>
                </a:lnTo>
                <a:cubicBezTo>
                  <a:pt x="4477" y="11217"/>
                  <a:pt x="4882" y="11550"/>
                  <a:pt x="5359" y="11550"/>
                </a:cubicBezTo>
                <a:lnTo>
                  <a:pt x="10407" y="11550"/>
                </a:lnTo>
                <a:lnTo>
                  <a:pt x="10407" y="9383"/>
                </a:lnTo>
                <a:lnTo>
                  <a:pt x="5359" y="9383"/>
                </a:lnTo>
                <a:cubicBezTo>
                  <a:pt x="4882" y="9383"/>
                  <a:pt x="4477" y="9693"/>
                  <a:pt x="4335" y="10121"/>
                </a:cubicBezTo>
                <a:lnTo>
                  <a:pt x="3453" y="10121"/>
                </a:lnTo>
                <a:lnTo>
                  <a:pt x="2548" y="7835"/>
                </a:lnTo>
                <a:cubicBezTo>
                  <a:pt x="2929" y="7740"/>
                  <a:pt x="3287" y="7549"/>
                  <a:pt x="3572" y="7264"/>
                </a:cubicBezTo>
                <a:lnTo>
                  <a:pt x="4477" y="7668"/>
                </a:lnTo>
                <a:lnTo>
                  <a:pt x="5382" y="7668"/>
                </a:lnTo>
                <a:cubicBezTo>
                  <a:pt x="5525" y="8073"/>
                  <a:pt x="5906" y="8407"/>
                  <a:pt x="6383" y="8407"/>
                </a:cubicBezTo>
                <a:lnTo>
                  <a:pt x="11455" y="8407"/>
                </a:lnTo>
                <a:lnTo>
                  <a:pt x="11455" y="6263"/>
                </a:lnTo>
                <a:lnTo>
                  <a:pt x="6383" y="6263"/>
                </a:lnTo>
                <a:cubicBezTo>
                  <a:pt x="5906" y="6263"/>
                  <a:pt x="5525" y="6549"/>
                  <a:pt x="5382" y="7002"/>
                </a:cubicBezTo>
                <a:lnTo>
                  <a:pt x="4644" y="7002"/>
                </a:lnTo>
                <a:lnTo>
                  <a:pt x="3977" y="6740"/>
                </a:lnTo>
                <a:cubicBezTo>
                  <a:pt x="4120" y="6430"/>
                  <a:pt x="4192" y="6144"/>
                  <a:pt x="4192" y="5787"/>
                </a:cubicBezTo>
                <a:cubicBezTo>
                  <a:pt x="4192" y="5430"/>
                  <a:pt x="4096" y="5120"/>
                  <a:pt x="3977" y="4835"/>
                </a:cubicBezTo>
                <a:lnTo>
                  <a:pt x="4644" y="4549"/>
                </a:lnTo>
                <a:lnTo>
                  <a:pt x="5382" y="4549"/>
                </a:lnTo>
                <a:lnTo>
                  <a:pt x="5382" y="4573"/>
                </a:lnTo>
                <a:cubicBezTo>
                  <a:pt x="5525" y="4977"/>
                  <a:pt x="5906" y="5311"/>
                  <a:pt x="6383" y="5311"/>
                </a:cubicBezTo>
                <a:lnTo>
                  <a:pt x="11455" y="5311"/>
                </a:lnTo>
                <a:lnTo>
                  <a:pt x="11455" y="3144"/>
                </a:lnTo>
                <a:lnTo>
                  <a:pt x="6383" y="3144"/>
                </a:lnTo>
                <a:cubicBezTo>
                  <a:pt x="5906" y="3144"/>
                  <a:pt x="5525" y="3430"/>
                  <a:pt x="5382" y="3882"/>
                </a:cubicBezTo>
                <a:lnTo>
                  <a:pt x="4477" y="3882"/>
                </a:lnTo>
                <a:lnTo>
                  <a:pt x="3572" y="4263"/>
                </a:lnTo>
                <a:cubicBezTo>
                  <a:pt x="3287" y="4001"/>
                  <a:pt x="2929" y="3787"/>
                  <a:pt x="2548" y="3691"/>
                </a:cubicBezTo>
                <a:lnTo>
                  <a:pt x="3453" y="1405"/>
                </a:lnTo>
                <a:lnTo>
                  <a:pt x="4335" y="1405"/>
                </a:lnTo>
                <a:cubicBezTo>
                  <a:pt x="4477" y="1810"/>
                  <a:pt x="4882" y="2144"/>
                  <a:pt x="5359" y="2144"/>
                </a:cubicBezTo>
                <a:lnTo>
                  <a:pt x="10407" y="2144"/>
                </a:lnTo>
                <a:lnTo>
                  <a:pt x="104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323" name="Google Shape;323;p35"/>
          <p:cNvSpPr/>
          <p:nvPr/>
        </p:nvSpPr>
        <p:spPr>
          <a:xfrm>
            <a:off x="6092562" y="1470256"/>
            <a:ext cx="329189" cy="329189"/>
          </a:xfrm>
          <a:custGeom>
            <a:avLst/>
            <a:gdLst/>
            <a:ahLst/>
            <a:cxnLst/>
            <a:rect l="l" t="t" r="r" b="b"/>
            <a:pathLst>
              <a:path w="11480" h="11479" extrusionOk="0">
                <a:moveTo>
                  <a:pt x="3216" y="667"/>
                </a:moveTo>
                <a:lnTo>
                  <a:pt x="3216" y="2286"/>
                </a:lnTo>
                <a:lnTo>
                  <a:pt x="668" y="2286"/>
                </a:lnTo>
                <a:lnTo>
                  <a:pt x="668" y="667"/>
                </a:lnTo>
                <a:close/>
                <a:moveTo>
                  <a:pt x="3882" y="1262"/>
                </a:moveTo>
                <a:lnTo>
                  <a:pt x="4668" y="2191"/>
                </a:lnTo>
                <a:lnTo>
                  <a:pt x="4668" y="3406"/>
                </a:lnTo>
                <a:lnTo>
                  <a:pt x="3882" y="2501"/>
                </a:lnTo>
                <a:lnTo>
                  <a:pt x="3882" y="1262"/>
                </a:lnTo>
                <a:close/>
                <a:moveTo>
                  <a:pt x="10003" y="2405"/>
                </a:moveTo>
                <a:lnTo>
                  <a:pt x="10622" y="3215"/>
                </a:lnTo>
                <a:lnTo>
                  <a:pt x="10003" y="4001"/>
                </a:lnTo>
                <a:lnTo>
                  <a:pt x="5335" y="4001"/>
                </a:lnTo>
                <a:lnTo>
                  <a:pt x="5335" y="2405"/>
                </a:lnTo>
                <a:close/>
                <a:moveTo>
                  <a:pt x="3216" y="2929"/>
                </a:moveTo>
                <a:lnTo>
                  <a:pt x="3216" y="4549"/>
                </a:lnTo>
                <a:lnTo>
                  <a:pt x="668" y="4549"/>
                </a:lnTo>
                <a:lnTo>
                  <a:pt x="668" y="2929"/>
                </a:lnTo>
                <a:close/>
                <a:moveTo>
                  <a:pt x="3882" y="3525"/>
                </a:moveTo>
                <a:lnTo>
                  <a:pt x="4668" y="4454"/>
                </a:lnTo>
                <a:lnTo>
                  <a:pt x="4668" y="5668"/>
                </a:lnTo>
                <a:lnTo>
                  <a:pt x="3882" y="4763"/>
                </a:lnTo>
                <a:lnTo>
                  <a:pt x="3882" y="3525"/>
                </a:lnTo>
                <a:close/>
                <a:moveTo>
                  <a:pt x="10003" y="4668"/>
                </a:moveTo>
                <a:lnTo>
                  <a:pt x="10622" y="5478"/>
                </a:lnTo>
                <a:lnTo>
                  <a:pt x="10003" y="6263"/>
                </a:lnTo>
                <a:lnTo>
                  <a:pt x="5335" y="6263"/>
                </a:lnTo>
                <a:lnTo>
                  <a:pt x="5335" y="4668"/>
                </a:lnTo>
                <a:close/>
                <a:moveTo>
                  <a:pt x="3216" y="5239"/>
                </a:moveTo>
                <a:lnTo>
                  <a:pt x="3216" y="6835"/>
                </a:lnTo>
                <a:lnTo>
                  <a:pt x="668" y="6835"/>
                </a:lnTo>
                <a:lnTo>
                  <a:pt x="668" y="5239"/>
                </a:lnTo>
                <a:close/>
                <a:moveTo>
                  <a:pt x="3882" y="5787"/>
                </a:moveTo>
                <a:lnTo>
                  <a:pt x="4668" y="6716"/>
                </a:lnTo>
                <a:lnTo>
                  <a:pt x="4668" y="7930"/>
                </a:lnTo>
                <a:lnTo>
                  <a:pt x="3882" y="7025"/>
                </a:lnTo>
                <a:lnTo>
                  <a:pt x="3882" y="5787"/>
                </a:lnTo>
                <a:close/>
                <a:moveTo>
                  <a:pt x="10003" y="6954"/>
                </a:moveTo>
                <a:lnTo>
                  <a:pt x="10622" y="7764"/>
                </a:lnTo>
                <a:lnTo>
                  <a:pt x="10003" y="8573"/>
                </a:lnTo>
                <a:lnTo>
                  <a:pt x="5335" y="8573"/>
                </a:lnTo>
                <a:lnTo>
                  <a:pt x="5335" y="6954"/>
                </a:lnTo>
                <a:close/>
                <a:moveTo>
                  <a:pt x="3216" y="7478"/>
                </a:moveTo>
                <a:lnTo>
                  <a:pt x="3216" y="9097"/>
                </a:lnTo>
                <a:lnTo>
                  <a:pt x="668" y="9097"/>
                </a:lnTo>
                <a:lnTo>
                  <a:pt x="668" y="7478"/>
                </a:lnTo>
                <a:close/>
                <a:moveTo>
                  <a:pt x="3882" y="8073"/>
                </a:moveTo>
                <a:lnTo>
                  <a:pt x="4668" y="9002"/>
                </a:lnTo>
                <a:lnTo>
                  <a:pt x="4668" y="10217"/>
                </a:lnTo>
                <a:lnTo>
                  <a:pt x="3882" y="9312"/>
                </a:lnTo>
                <a:lnTo>
                  <a:pt x="3882" y="8073"/>
                </a:lnTo>
                <a:close/>
                <a:moveTo>
                  <a:pt x="10003" y="9216"/>
                </a:moveTo>
                <a:lnTo>
                  <a:pt x="10622" y="10026"/>
                </a:lnTo>
                <a:lnTo>
                  <a:pt x="10003" y="10836"/>
                </a:lnTo>
                <a:lnTo>
                  <a:pt x="5335" y="10836"/>
                </a:lnTo>
                <a:lnTo>
                  <a:pt x="5335" y="9216"/>
                </a:lnTo>
                <a:close/>
                <a:moveTo>
                  <a:pt x="1" y="0"/>
                </a:moveTo>
                <a:lnTo>
                  <a:pt x="1" y="9764"/>
                </a:lnTo>
                <a:lnTo>
                  <a:pt x="3382" y="9764"/>
                </a:lnTo>
                <a:lnTo>
                  <a:pt x="4835" y="11479"/>
                </a:lnTo>
                <a:lnTo>
                  <a:pt x="10312" y="11479"/>
                </a:lnTo>
                <a:lnTo>
                  <a:pt x="11479" y="10002"/>
                </a:lnTo>
                <a:lnTo>
                  <a:pt x="10598" y="8859"/>
                </a:lnTo>
                <a:lnTo>
                  <a:pt x="11479" y="7740"/>
                </a:lnTo>
                <a:lnTo>
                  <a:pt x="10598" y="6597"/>
                </a:lnTo>
                <a:lnTo>
                  <a:pt x="11479" y="5478"/>
                </a:lnTo>
                <a:lnTo>
                  <a:pt x="10598" y="4334"/>
                </a:lnTo>
                <a:lnTo>
                  <a:pt x="11479" y="3215"/>
                </a:lnTo>
                <a:lnTo>
                  <a:pt x="10312" y="1715"/>
                </a:lnTo>
                <a:lnTo>
                  <a:pt x="5168" y="1715"/>
                </a:lnTo>
                <a:lnTo>
                  <a:pt x="37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324" name="Google Shape;324;p35"/>
          <p:cNvSpPr/>
          <p:nvPr/>
        </p:nvSpPr>
        <p:spPr>
          <a:xfrm>
            <a:off x="3516101" y="1470256"/>
            <a:ext cx="329187" cy="329189"/>
          </a:xfrm>
          <a:custGeom>
            <a:avLst/>
            <a:gdLst/>
            <a:ahLst/>
            <a:cxnLst/>
            <a:rect l="l" t="t" r="r" b="b"/>
            <a:pathLst>
              <a:path w="11503" h="11479" extrusionOk="0">
                <a:moveTo>
                  <a:pt x="10169" y="2429"/>
                </a:moveTo>
                <a:cubicBezTo>
                  <a:pt x="10360" y="2429"/>
                  <a:pt x="10550" y="2620"/>
                  <a:pt x="10550" y="2834"/>
                </a:cubicBezTo>
                <a:cubicBezTo>
                  <a:pt x="10550" y="3024"/>
                  <a:pt x="10360" y="3215"/>
                  <a:pt x="10169" y="3215"/>
                </a:cubicBezTo>
                <a:cubicBezTo>
                  <a:pt x="9955" y="3215"/>
                  <a:pt x="9764" y="3024"/>
                  <a:pt x="9764" y="2834"/>
                </a:cubicBezTo>
                <a:cubicBezTo>
                  <a:pt x="9764" y="2620"/>
                  <a:pt x="9931" y="2429"/>
                  <a:pt x="10169" y="2429"/>
                </a:cubicBezTo>
                <a:close/>
                <a:moveTo>
                  <a:pt x="8669" y="4763"/>
                </a:moveTo>
                <a:cubicBezTo>
                  <a:pt x="8883" y="4763"/>
                  <a:pt x="9050" y="4930"/>
                  <a:pt x="9050" y="5144"/>
                </a:cubicBezTo>
                <a:cubicBezTo>
                  <a:pt x="9050" y="5358"/>
                  <a:pt x="8883" y="5525"/>
                  <a:pt x="8669" y="5525"/>
                </a:cubicBezTo>
                <a:cubicBezTo>
                  <a:pt x="8454" y="5525"/>
                  <a:pt x="8288" y="5358"/>
                  <a:pt x="8288" y="5144"/>
                </a:cubicBezTo>
                <a:cubicBezTo>
                  <a:pt x="8288" y="4930"/>
                  <a:pt x="8454" y="4763"/>
                  <a:pt x="8669" y="4763"/>
                </a:cubicBezTo>
                <a:close/>
                <a:moveTo>
                  <a:pt x="4335" y="5358"/>
                </a:moveTo>
                <a:cubicBezTo>
                  <a:pt x="4525" y="5358"/>
                  <a:pt x="4716" y="5525"/>
                  <a:pt x="4716" y="5739"/>
                </a:cubicBezTo>
                <a:cubicBezTo>
                  <a:pt x="4716" y="5954"/>
                  <a:pt x="4525" y="6120"/>
                  <a:pt x="4335" y="6120"/>
                </a:cubicBezTo>
                <a:cubicBezTo>
                  <a:pt x="4120" y="6120"/>
                  <a:pt x="3930" y="5954"/>
                  <a:pt x="3930" y="5739"/>
                </a:cubicBezTo>
                <a:cubicBezTo>
                  <a:pt x="3906" y="5525"/>
                  <a:pt x="4096" y="5358"/>
                  <a:pt x="4335" y="5358"/>
                </a:cubicBezTo>
                <a:close/>
                <a:moveTo>
                  <a:pt x="6716" y="6811"/>
                </a:moveTo>
                <a:cubicBezTo>
                  <a:pt x="6906" y="6811"/>
                  <a:pt x="7097" y="6978"/>
                  <a:pt x="7097" y="7192"/>
                </a:cubicBezTo>
                <a:cubicBezTo>
                  <a:pt x="7097" y="7406"/>
                  <a:pt x="6906" y="7573"/>
                  <a:pt x="6716" y="7573"/>
                </a:cubicBezTo>
                <a:cubicBezTo>
                  <a:pt x="6502" y="7573"/>
                  <a:pt x="6311" y="7406"/>
                  <a:pt x="6311" y="7192"/>
                </a:cubicBezTo>
                <a:cubicBezTo>
                  <a:pt x="6311" y="6978"/>
                  <a:pt x="6478" y="6811"/>
                  <a:pt x="6716" y="6811"/>
                </a:cubicBezTo>
                <a:close/>
                <a:moveTo>
                  <a:pt x="2715" y="7740"/>
                </a:moveTo>
                <a:cubicBezTo>
                  <a:pt x="2929" y="7740"/>
                  <a:pt x="3096" y="7906"/>
                  <a:pt x="3096" y="8121"/>
                </a:cubicBezTo>
                <a:cubicBezTo>
                  <a:pt x="3096" y="8335"/>
                  <a:pt x="2929" y="8502"/>
                  <a:pt x="2715" y="8502"/>
                </a:cubicBezTo>
                <a:cubicBezTo>
                  <a:pt x="2501" y="8502"/>
                  <a:pt x="2334" y="8335"/>
                  <a:pt x="2334" y="8121"/>
                </a:cubicBezTo>
                <a:cubicBezTo>
                  <a:pt x="2334" y="7906"/>
                  <a:pt x="2501" y="7740"/>
                  <a:pt x="2715" y="7740"/>
                </a:cubicBezTo>
                <a:close/>
                <a:moveTo>
                  <a:pt x="0" y="0"/>
                </a:moveTo>
                <a:lnTo>
                  <a:pt x="0" y="11479"/>
                </a:lnTo>
                <a:lnTo>
                  <a:pt x="11503" y="11479"/>
                </a:lnTo>
                <a:lnTo>
                  <a:pt x="11503" y="10264"/>
                </a:lnTo>
                <a:lnTo>
                  <a:pt x="10836" y="10264"/>
                </a:lnTo>
                <a:lnTo>
                  <a:pt x="10836" y="10288"/>
                </a:lnTo>
                <a:lnTo>
                  <a:pt x="10836" y="10836"/>
                </a:lnTo>
                <a:lnTo>
                  <a:pt x="691" y="10836"/>
                </a:lnTo>
                <a:lnTo>
                  <a:pt x="691" y="9883"/>
                </a:lnTo>
                <a:lnTo>
                  <a:pt x="2072" y="8954"/>
                </a:lnTo>
                <a:cubicBezTo>
                  <a:pt x="2243" y="9082"/>
                  <a:pt x="2490" y="9172"/>
                  <a:pt x="2746" y="9172"/>
                </a:cubicBezTo>
                <a:cubicBezTo>
                  <a:pt x="2775" y="9172"/>
                  <a:pt x="2805" y="9171"/>
                  <a:pt x="2834" y="9169"/>
                </a:cubicBezTo>
                <a:cubicBezTo>
                  <a:pt x="3334" y="9097"/>
                  <a:pt x="3739" y="8716"/>
                  <a:pt x="3787" y="8216"/>
                </a:cubicBezTo>
                <a:cubicBezTo>
                  <a:pt x="3811" y="7930"/>
                  <a:pt x="3739" y="7668"/>
                  <a:pt x="3620" y="7478"/>
                </a:cubicBezTo>
                <a:lnTo>
                  <a:pt x="4049" y="6716"/>
                </a:lnTo>
                <a:cubicBezTo>
                  <a:pt x="4144" y="6740"/>
                  <a:pt x="4239" y="6740"/>
                  <a:pt x="4335" y="6740"/>
                </a:cubicBezTo>
                <a:cubicBezTo>
                  <a:pt x="4596" y="6740"/>
                  <a:pt x="4835" y="6668"/>
                  <a:pt x="5001" y="6478"/>
                </a:cubicBezTo>
                <a:lnTo>
                  <a:pt x="5644" y="6930"/>
                </a:lnTo>
                <a:cubicBezTo>
                  <a:pt x="5597" y="7073"/>
                  <a:pt x="5597" y="7216"/>
                  <a:pt x="5644" y="7382"/>
                </a:cubicBezTo>
                <a:cubicBezTo>
                  <a:pt x="5716" y="7787"/>
                  <a:pt x="6049" y="8121"/>
                  <a:pt x="6478" y="8168"/>
                </a:cubicBezTo>
                <a:cubicBezTo>
                  <a:pt x="6542" y="8180"/>
                  <a:pt x="6606" y="8186"/>
                  <a:pt x="6669" y="8186"/>
                </a:cubicBezTo>
                <a:cubicBezTo>
                  <a:pt x="7234" y="8186"/>
                  <a:pt x="7716" y="7723"/>
                  <a:pt x="7716" y="7144"/>
                </a:cubicBezTo>
                <a:cubicBezTo>
                  <a:pt x="7716" y="6954"/>
                  <a:pt x="7692" y="6811"/>
                  <a:pt x="7597" y="6692"/>
                </a:cubicBezTo>
                <a:lnTo>
                  <a:pt x="8169" y="6073"/>
                </a:lnTo>
                <a:cubicBezTo>
                  <a:pt x="8289" y="6124"/>
                  <a:pt x="8434" y="6163"/>
                  <a:pt x="8585" y="6163"/>
                </a:cubicBezTo>
                <a:cubicBezTo>
                  <a:pt x="8644" y="6163"/>
                  <a:pt x="8704" y="6157"/>
                  <a:pt x="8764" y="6144"/>
                </a:cubicBezTo>
                <a:cubicBezTo>
                  <a:pt x="9240" y="6097"/>
                  <a:pt x="9621" y="5715"/>
                  <a:pt x="9693" y="5239"/>
                </a:cubicBezTo>
                <a:cubicBezTo>
                  <a:pt x="9717" y="4906"/>
                  <a:pt x="9621" y="4620"/>
                  <a:pt x="9407" y="4406"/>
                </a:cubicBezTo>
                <a:lnTo>
                  <a:pt x="9836" y="3810"/>
                </a:lnTo>
                <a:cubicBezTo>
                  <a:pt x="9907" y="3822"/>
                  <a:pt x="9979" y="3828"/>
                  <a:pt x="10056" y="3828"/>
                </a:cubicBezTo>
                <a:cubicBezTo>
                  <a:pt x="10133" y="3828"/>
                  <a:pt x="10217" y="3822"/>
                  <a:pt x="10312" y="3810"/>
                </a:cubicBezTo>
                <a:cubicBezTo>
                  <a:pt x="10717" y="3715"/>
                  <a:pt x="11050" y="3382"/>
                  <a:pt x="11145" y="2977"/>
                </a:cubicBezTo>
                <a:cubicBezTo>
                  <a:pt x="11277" y="2319"/>
                  <a:pt x="10762" y="1701"/>
                  <a:pt x="10121" y="1701"/>
                </a:cubicBezTo>
                <a:cubicBezTo>
                  <a:pt x="10067" y="1701"/>
                  <a:pt x="10011" y="1705"/>
                  <a:pt x="9955" y="1715"/>
                </a:cubicBezTo>
                <a:cubicBezTo>
                  <a:pt x="9478" y="1786"/>
                  <a:pt x="9097" y="2167"/>
                  <a:pt x="9026" y="2667"/>
                </a:cubicBezTo>
                <a:cubicBezTo>
                  <a:pt x="9002" y="2977"/>
                  <a:pt x="9097" y="3239"/>
                  <a:pt x="9264" y="3453"/>
                </a:cubicBezTo>
                <a:lnTo>
                  <a:pt x="8859" y="4072"/>
                </a:lnTo>
                <a:cubicBezTo>
                  <a:pt x="8788" y="4048"/>
                  <a:pt x="8693" y="4048"/>
                  <a:pt x="8645" y="4048"/>
                </a:cubicBezTo>
                <a:cubicBezTo>
                  <a:pt x="8050" y="4048"/>
                  <a:pt x="7573" y="4525"/>
                  <a:pt x="7573" y="5120"/>
                </a:cubicBezTo>
                <a:cubicBezTo>
                  <a:pt x="7573" y="5287"/>
                  <a:pt x="7621" y="5477"/>
                  <a:pt x="7692" y="5620"/>
                </a:cubicBezTo>
                <a:lnTo>
                  <a:pt x="7145" y="6216"/>
                </a:lnTo>
                <a:cubicBezTo>
                  <a:pt x="7002" y="6120"/>
                  <a:pt x="6835" y="6097"/>
                  <a:pt x="6668" y="6097"/>
                </a:cubicBezTo>
                <a:cubicBezTo>
                  <a:pt x="6406" y="6097"/>
                  <a:pt x="6168" y="6192"/>
                  <a:pt x="5954" y="6358"/>
                </a:cubicBezTo>
                <a:lnTo>
                  <a:pt x="5335" y="5906"/>
                </a:lnTo>
                <a:cubicBezTo>
                  <a:pt x="5359" y="5787"/>
                  <a:pt x="5359" y="5692"/>
                  <a:pt x="5335" y="5549"/>
                </a:cubicBezTo>
                <a:cubicBezTo>
                  <a:pt x="5287" y="5096"/>
                  <a:pt x="4882" y="4691"/>
                  <a:pt x="4382" y="4644"/>
                </a:cubicBezTo>
                <a:cubicBezTo>
                  <a:pt x="4344" y="4639"/>
                  <a:pt x="4306" y="4637"/>
                  <a:pt x="4269" y="4637"/>
                </a:cubicBezTo>
                <a:cubicBezTo>
                  <a:pt x="3698" y="4637"/>
                  <a:pt x="3215" y="5134"/>
                  <a:pt x="3215" y="5715"/>
                </a:cubicBezTo>
                <a:cubicBezTo>
                  <a:pt x="3215" y="5977"/>
                  <a:pt x="3310" y="6192"/>
                  <a:pt x="3453" y="6382"/>
                </a:cubicBezTo>
                <a:lnTo>
                  <a:pt x="3049" y="7073"/>
                </a:lnTo>
                <a:cubicBezTo>
                  <a:pt x="2953" y="7049"/>
                  <a:pt x="2834" y="7025"/>
                  <a:pt x="2715" y="7025"/>
                </a:cubicBezTo>
                <a:cubicBezTo>
                  <a:pt x="2120" y="7025"/>
                  <a:pt x="1643" y="7502"/>
                  <a:pt x="1643" y="8097"/>
                </a:cubicBezTo>
                <a:cubicBezTo>
                  <a:pt x="1643" y="8168"/>
                  <a:pt x="1643" y="8264"/>
                  <a:pt x="1667" y="8359"/>
                </a:cubicBezTo>
                <a:lnTo>
                  <a:pt x="691" y="9002"/>
                </a:lnTo>
                <a:lnTo>
                  <a:pt x="691" y="691"/>
                </a:lnTo>
                <a:lnTo>
                  <a:pt x="1239" y="691"/>
                </a:lnTo>
                <a:lnTo>
                  <a:pt x="1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subTitle" idx="6"/>
          </p:nvPr>
        </p:nvSpPr>
        <p:spPr>
          <a:xfrm>
            <a:off x="1225675" y="2992275"/>
            <a:ext cx="32187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Equipment and materials</a:t>
            </a:r>
            <a:endParaRPr/>
          </a:p>
        </p:txBody>
      </p:sp>
      <p:sp>
        <p:nvSpPr>
          <p:cNvPr id="330" name="Google Shape;330;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Budget</a:t>
            </a:r>
            <a:endParaRPr/>
          </a:p>
        </p:txBody>
      </p:sp>
      <p:sp>
        <p:nvSpPr>
          <p:cNvPr id="331" name="Google Shape;331;p36"/>
          <p:cNvSpPr txBox="1">
            <a:spLocks noGrp="1"/>
          </p:cNvSpPr>
          <p:nvPr>
            <p:ph type="subTitle" idx="1"/>
          </p:nvPr>
        </p:nvSpPr>
        <p:spPr>
          <a:xfrm>
            <a:off x="1225674" y="1659425"/>
            <a:ext cx="32187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Funding for a company can come from personal savings or investments, bank loans and other loan options, venture capital and angel investors, grants, competitions or programs, crowdfunding…</a:t>
            </a:r>
            <a:endParaRPr/>
          </a:p>
        </p:txBody>
      </p:sp>
      <p:sp>
        <p:nvSpPr>
          <p:cNvPr id="332" name="Google Shape;332;p36"/>
          <p:cNvSpPr txBox="1">
            <a:spLocks noGrp="1"/>
          </p:cNvSpPr>
          <p:nvPr>
            <p:ph type="subTitle" idx="2"/>
          </p:nvPr>
        </p:nvSpPr>
        <p:spPr>
          <a:xfrm>
            <a:off x="5052125" y="1659425"/>
            <a:ext cx="32187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Personnel costs refer to the expenses incurred in hiring, training and retaining staff for a company. This can include salaries, bonuses, benefits and other payroll-related costs</a:t>
            </a:r>
            <a:endParaRPr/>
          </a:p>
        </p:txBody>
      </p:sp>
      <p:sp>
        <p:nvSpPr>
          <p:cNvPr id="333" name="Google Shape;333;p36"/>
          <p:cNvSpPr txBox="1">
            <a:spLocks noGrp="1"/>
          </p:cNvSpPr>
          <p:nvPr>
            <p:ph type="subTitle" idx="3"/>
          </p:nvPr>
        </p:nvSpPr>
        <p:spPr>
          <a:xfrm>
            <a:off x="1225674" y="3320000"/>
            <a:ext cx="32187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Equipment and materials costs refer to all the expenses related to the purchasing, maintenance and upkeep of any physical items used in production or other business processes inside the company</a:t>
            </a:r>
            <a:endParaRPr/>
          </a:p>
        </p:txBody>
      </p:sp>
      <p:sp>
        <p:nvSpPr>
          <p:cNvPr id="334" name="Google Shape;334;p36"/>
          <p:cNvSpPr txBox="1">
            <a:spLocks noGrp="1"/>
          </p:cNvSpPr>
          <p:nvPr>
            <p:ph type="subTitle" idx="4"/>
          </p:nvPr>
        </p:nvSpPr>
        <p:spPr>
          <a:xfrm>
            <a:off x="5052125" y="3320000"/>
            <a:ext cx="32187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Travel and miscellaneous costs refer to expenses related to any travel-related activities, such as conferences, trainings or business trips. It may also include office supplies, communications services, licenses and other miscellaneous expenses</a:t>
            </a:r>
            <a:endParaRPr/>
          </a:p>
        </p:txBody>
      </p:sp>
      <p:sp>
        <p:nvSpPr>
          <p:cNvPr id="335" name="Google Shape;335;p36"/>
          <p:cNvSpPr txBox="1">
            <a:spLocks noGrp="1"/>
          </p:cNvSpPr>
          <p:nvPr>
            <p:ph type="subTitle" idx="5"/>
          </p:nvPr>
        </p:nvSpPr>
        <p:spPr>
          <a:xfrm>
            <a:off x="1225675" y="1331675"/>
            <a:ext cx="32187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Sources of funding</a:t>
            </a:r>
            <a:endParaRPr/>
          </a:p>
        </p:txBody>
      </p:sp>
      <p:sp>
        <p:nvSpPr>
          <p:cNvPr id="336" name="Google Shape;336;p36"/>
          <p:cNvSpPr txBox="1">
            <a:spLocks noGrp="1"/>
          </p:cNvSpPr>
          <p:nvPr>
            <p:ph type="subTitle" idx="7"/>
          </p:nvPr>
        </p:nvSpPr>
        <p:spPr>
          <a:xfrm>
            <a:off x="5052099" y="1331675"/>
            <a:ext cx="32187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Personnel costs</a:t>
            </a:r>
            <a:endParaRPr/>
          </a:p>
        </p:txBody>
      </p:sp>
      <p:sp>
        <p:nvSpPr>
          <p:cNvPr id="337" name="Google Shape;337;p36"/>
          <p:cNvSpPr txBox="1">
            <a:spLocks noGrp="1"/>
          </p:cNvSpPr>
          <p:nvPr>
            <p:ph type="subTitle" idx="8"/>
          </p:nvPr>
        </p:nvSpPr>
        <p:spPr>
          <a:xfrm>
            <a:off x="5052099" y="2992275"/>
            <a:ext cx="32187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Travel and miscellaneous</a:t>
            </a:r>
            <a:endParaRPr/>
          </a:p>
        </p:txBody>
      </p:sp>
      <p:grpSp>
        <p:nvGrpSpPr>
          <p:cNvPr id="338" name="Google Shape;338;p36"/>
          <p:cNvGrpSpPr/>
          <p:nvPr/>
        </p:nvGrpSpPr>
        <p:grpSpPr>
          <a:xfrm>
            <a:off x="4631496" y="1425509"/>
            <a:ext cx="329201" cy="329201"/>
            <a:chOff x="5648375" y="238125"/>
            <a:chExt cx="483125" cy="483125"/>
          </a:xfrm>
        </p:grpSpPr>
        <p:sp>
          <p:nvSpPr>
            <p:cNvPr id="339" name="Google Shape;339;p36"/>
            <p:cNvSpPr/>
            <p:nvPr/>
          </p:nvSpPr>
          <p:spPr>
            <a:xfrm>
              <a:off x="5648375" y="238125"/>
              <a:ext cx="483125" cy="483125"/>
            </a:xfrm>
            <a:custGeom>
              <a:avLst/>
              <a:gdLst/>
              <a:ahLst/>
              <a:cxnLst/>
              <a:rect l="l" t="t" r="r" b="b"/>
              <a:pathLst>
                <a:path w="19325" h="19325" extrusionOk="0">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0" name="Google Shape;340;p36"/>
            <p:cNvSpPr/>
            <p:nvPr/>
          </p:nvSpPr>
          <p:spPr>
            <a:xfrm>
              <a:off x="5705950" y="465550"/>
              <a:ext cx="84875" cy="28325"/>
            </a:xfrm>
            <a:custGeom>
              <a:avLst/>
              <a:gdLst/>
              <a:ahLst/>
              <a:cxnLst/>
              <a:rect l="l" t="t" r="r" b="b"/>
              <a:pathLst>
                <a:path w="3395" h="1133" extrusionOk="0">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1" name="Google Shape;341;p36"/>
            <p:cNvSpPr/>
            <p:nvPr/>
          </p:nvSpPr>
          <p:spPr>
            <a:xfrm>
              <a:off x="5847500" y="465550"/>
              <a:ext cx="84875" cy="28325"/>
            </a:xfrm>
            <a:custGeom>
              <a:avLst/>
              <a:gdLst/>
              <a:ahLst/>
              <a:cxnLst/>
              <a:rect l="l" t="t" r="r" b="b"/>
              <a:pathLst>
                <a:path w="3395" h="1133" extrusionOk="0">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2" name="Google Shape;342;p36"/>
            <p:cNvSpPr/>
            <p:nvPr/>
          </p:nvSpPr>
          <p:spPr>
            <a:xfrm>
              <a:off x="5989025" y="465550"/>
              <a:ext cx="84875" cy="28325"/>
            </a:xfrm>
            <a:custGeom>
              <a:avLst/>
              <a:gdLst/>
              <a:ahLst/>
              <a:cxnLst/>
              <a:rect l="l" t="t" r="r" b="b"/>
              <a:pathLst>
                <a:path w="3395" h="1133" extrusionOk="0">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3" name="Google Shape;343;p36"/>
            <p:cNvSpPr/>
            <p:nvPr/>
          </p:nvSpPr>
          <p:spPr>
            <a:xfrm>
              <a:off x="5705950" y="550475"/>
              <a:ext cx="84875" cy="28325"/>
            </a:xfrm>
            <a:custGeom>
              <a:avLst/>
              <a:gdLst/>
              <a:ahLst/>
              <a:cxnLst/>
              <a:rect l="l" t="t" r="r" b="b"/>
              <a:pathLst>
                <a:path w="3395" h="1133" extrusionOk="0">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4" name="Google Shape;344;p36"/>
            <p:cNvSpPr/>
            <p:nvPr/>
          </p:nvSpPr>
          <p:spPr>
            <a:xfrm>
              <a:off x="5847500" y="550475"/>
              <a:ext cx="84875" cy="28325"/>
            </a:xfrm>
            <a:custGeom>
              <a:avLst/>
              <a:gdLst/>
              <a:ahLst/>
              <a:cxnLst/>
              <a:rect l="l" t="t" r="r" b="b"/>
              <a:pathLst>
                <a:path w="3395" h="1133" extrusionOk="0">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5" name="Google Shape;345;p36"/>
            <p:cNvSpPr/>
            <p:nvPr/>
          </p:nvSpPr>
          <p:spPr>
            <a:xfrm>
              <a:off x="5989025" y="550475"/>
              <a:ext cx="84875" cy="28325"/>
            </a:xfrm>
            <a:custGeom>
              <a:avLst/>
              <a:gdLst/>
              <a:ahLst/>
              <a:cxnLst/>
              <a:rect l="l" t="t" r="r" b="b"/>
              <a:pathLst>
                <a:path w="3395" h="1133" extrusionOk="0">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6" name="Google Shape;346;p36"/>
            <p:cNvSpPr/>
            <p:nvPr/>
          </p:nvSpPr>
          <p:spPr>
            <a:xfrm>
              <a:off x="5705950" y="636300"/>
              <a:ext cx="84875" cy="28325"/>
            </a:xfrm>
            <a:custGeom>
              <a:avLst/>
              <a:gdLst/>
              <a:ahLst/>
              <a:cxnLst/>
              <a:rect l="l" t="t" r="r" b="b"/>
              <a:pathLst>
                <a:path w="3395" h="1133" extrusionOk="0">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7" name="Google Shape;347;p36"/>
            <p:cNvSpPr/>
            <p:nvPr/>
          </p:nvSpPr>
          <p:spPr>
            <a:xfrm>
              <a:off x="5847500" y="636300"/>
              <a:ext cx="84875" cy="28325"/>
            </a:xfrm>
            <a:custGeom>
              <a:avLst/>
              <a:gdLst/>
              <a:ahLst/>
              <a:cxnLst/>
              <a:rect l="l" t="t" r="r" b="b"/>
              <a:pathLst>
                <a:path w="3395" h="1133" extrusionOk="0">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8" name="Google Shape;348;p36"/>
            <p:cNvSpPr/>
            <p:nvPr/>
          </p:nvSpPr>
          <p:spPr>
            <a:xfrm>
              <a:off x="5989025" y="636300"/>
              <a:ext cx="84875" cy="28325"/>
            </a:xfrm>
            <a:custGeom>
              <a:avLst/>
              <a:gdLst/>
              <a:ahLst/>
              <a:cxnLst/>
              <a:rect l="l" t="t" r="r" b="b"/>
              <a:pathLst>
                <a:path w="3395" h="1133" extrusionOk="0">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49" name="Google Shape;349;p36"/>
          <p:cNvSpPr/>
          <p:nvPr/>
        </p:nvSpPr>
        <p:spPr>
          <a:xfrm>
            <a:off x="804027" y="1425509"/>
            <a:ext cx="329170" cy="311403"/>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50" name="Google Shape;350;p36"/>
          <p:cNvGrpSpPr/>
          <p:nvPr/>
        </p:nvGrpSpPr>
        <p:grpSpPr>
          <a:xfrm>
            <a:off x="4626801" y="3095818"/>
            <a:ext cx="338591" cy="329186"/>
            <a:chOff x="-31889075" y="2658950"/>
            <a:chExt cx="302475" cy="290775"/>
          </a:xfrm>
        </p:grpSpPr>
        <p:sp>
          <p:nvSpPr>
            <p:cNvPr id="351" name="Google Shape;351;p36"/>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36"/>
          <p:cNvGrpSpPr/>
          <p:nvPr/>
        </p:nvGrpSpPr>
        <p:grpSpPr>
          <a:xfrm>
            <a:off x="777477" y="3095818"/>
            <a:ext cx="382269" cy="329184"/>
            <a:chOff x="-45664625" y="2352225"/>
            <a:chExt cx="300125" cy="263875"/>
          </a:xfrm>
        </p:grpSpPr>
        <p:sp>
          <p:nvSpPr>
            <p:cNvPr id="354" name="Google Shape;354;p36"/>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Solutions</a:t>
            </a:r>
            <a:endParaRPr/>
          </a:p>
        </p:txBody>
      </p:sp>
      <p:sp>
        <p:nvSpPr>
          <p:cNvPr id="366" name="Google Shape;366;p37"/>
          <p:cNvSpPr txBox="1">
            <a:spLocks noGrp="1"/>
          </p:cNvSpPr>
          <p:nvPr>
            <p:ph type="subTitle" idx="1"/>
          </p:nvPr>
        </p:nvSpPr>
        <p:spPr>
          <a:xfrm>
            <a:off x="1162025" y="1656927"/>
            <a:ext cx="1975200" cy="11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Implementing a new CRM (Customer Relationship Management) system to improve customer data management and</a:t>
            </a:r>
            <a:endParaRPr/>
          </a:p>
          <a:p>
            <a:pPr marL="0" lvl="0" indent="0" algn="l" rtl="0">
              <a:spcBef>
                <a:spcPts val="0"/>
              </a:spcBef>
              <a:spcAft>
                <a:spcPts val="0"/>
              </a:spcAft>
              <a:buNone/>
            </a:pPr>
            <a:r>
              <a:rPr lang="en"/>
              <a:t>sales tracking</a:t>
            </a:r>
            <a:endParaRPr/>
          </a:p>
        </p:txBody>
      </p:sp>
      <p:sp>
        <p:nvSpPr>
          <p:cNvPr id="367" name="Google Shape;367;p37"/>
          <p:cNvSpPr txBox="1">
            <a:spLocks noGrp="1"/>
          </p:cNvSpPr>
          <p:nvPr>
            <p:ph type="subTitle" idx="2"/>
          </p:nvPr>
        </p:nvSpPr>
        <p:spPr>
          <a:xfrm>
            <a:off x="3782975" y="1656925"/>
            <a:ext cx="1972200" cy="11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Outsourcing specific business functions (such as accounting or IT) to a third-party provider to reduce some costs and increase time efficiency</a:t>
            </a:r>
            <a:endParaRPr/>
          </a:p>
        </p:txBody>
      </p:sp>
      <p:sp>
        <p:nvSpPr>
          <p:cNvPr id="368" name="Google Shape;368;p37"/>
          <p:cNvSpPr txBox="1">
            <a:spLocks noGrp="1"/>
          </p:cNvSpPr>
          <p:nvPr>
            <p:ph type="subTitle" idx="3"/>
          </p:nvPr>
        </p:nvSpPr>
        <p:spPr>
          <a:xfrm>
            <a:off x="1162025" y="3387221"/>
            <a:ext cx="1975200" cy="11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Developing a new product or service to diversify the business and increase revenue streams</a:t>
            </a:r>
            <a:endParaRPr/>
          </a:p>
        </p:txBody>
      </p:sp>
      <p:sp>
        <p:nvSpPr>
          <p:cNvPr id="369" name="Google Shape;369;p37"/>
          <p:cNvSpPr txBox="1">
            <a:spLocks noGrp="1"/>
          </p:cNvSpPr>
          <p:nvPr>
            <p:ph type="subTitle" idx="4"/>
          </p:nvPr>
        </p:nvSpPr>
        <p:spPr>
          <a:xfrm>
            <a:off x="3782975" y="3387221"/>
            <a:ext cx="1975200" cy="11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Implementing a cost-saving initiative, such as energy-efficient practices or process automation, to reduce expenses</a:t>
            </a:r>
            <a:endParaRPr/>
          </a:p>
        </p:txBody>
      </p:sp>
      <p:sp>
        <p:nvSpPr>
          <p:cNvPr id="370" name="Google Shape;370;p37"/>
          <p:cNvSpPr txBox="1">
            <a:spLocks noGrp="1"/>
          </p:cNvSpPr>
          <p:nvPr>
            <p:ph type="subTitle" idx="7"/>
          </p:nvPr>
        </p:nvSpPr>
        <p:spPr>
          <a:xfrm>
            <a:off x="1162025" y="1359241"/>
            <a:ext cx="1975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1</a:t>
            </a:r>
            <a:endParaRPr/>
          </a:p>
        </p:txBody>
      </p:sp>
      <p:sp>
        <p:nvSpPr>
          <p:cNvPr id="371" name="Google Shape;371;p37"/>
          <p:cNvSpPr txBox="1">
            <a:spLocks noGrp="1"/>
          </p:cNvSpPr>
          <p:nvPr>
            <p:ph type="subTitle" idx="8"/>
          </p:nvPr>
        </p:nvSpPr>
        <p:spPr>
          <a:xfrm>
            <a:off x="3782975" y="1359241"/>
            <a:ext cx="1972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2</a:t>
            </a:r>
            <a:endParaRPr/>
          </a:p>
        </p:txBody>
      </p:sp>
      <p:sp>
        <p:nvSpPr>
          <p:cNvPr id="372" name="Google Shape;372;p37"/>
          <p:cNvSpPr txBox="1">
            <a:spLocks noGrp="1"/>
          </p:cNvSpPr>
          <p:nvPr>
            <p:ph type="subTitle" idx="9"/>
          </p:nvPr>
        </p:nvSpPr>
        <p:spPr>
          <a:xfrm>
            <a:off x="6403925" y="1359241"/>
            <a:ext cx="197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3</a:t>
            </a:r>
            <a:endParaRPr/>
          </a:p>
        </p:txBody>
      </p:sp>
      <p:sp>
        <p:nvSpPr>
          <p:cNvPr id="373" name="Google Shape;373;p37"/>
          <p:cNvSpPr txBox="1">
            <a:spLocks noGrp="1"/>
          </p:cNvSpPr>
          <p:nvPr>
            <p:ph type="subTitle" idx="5"/>
          </p:nvPr>
        </p:nvSpPr>
        <p:spPr>
          <a:xfrm>
            <a:off x="6403925" y="1656927"/>
            <a:ext cx="1975200" cy="11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Launching an e-commerce platform to expand the reach of the business and increase online sales</a:t>
            </a:r>
            <a:endParaRPr/>
          </a:p>
        </p:txBody>
      </p:sp>
      <p:sp>
        <p:nvSpPr>
          <p:cNvPr id="374" name="Google Shape;374;p37"/>
          <p:cNvSpPr txBox="1">
            <a:spLocks noGrp="1"/>
          </p:cNvSpPr>
          <p:nvPr>
            <p:ph type="subTitle" idx="6"/>
          </p:nvPr>
        </p:nvSpPr>
        <p:spPr>
          <a:xfrm>
            <a:off x="6403925" y="3387221"/>
            <a:ext cx="1975200" cy="11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Establishing strategic partnerships with other businesses to gain access to new markets or</a:t>
            </a:r>
            <a:endParaRPr/>
          </a:p>
          <a:p>
            <a:pPr marL="0" lvl="0" indent="0" algn="l" rtl="0">
              <a:spcBef>
                <a:spcPts val="0"/>
              </a:spcBef>
              <a:spcAft>
                <a:spcPts val="0"/>
              </a:spcAft>
              <a:buNone/>
            </a:pPr>
            <a:r>
              <a:rPr lang="en"/>
              <a:t>innovative technologies</a:t>
            </a:r>
            <a:endParaRPr/>
          </a:p>
        </p:txBody>
      </p:sp>
      <p:sp>
        <p:nvSpPr>
          <p:cNvPr id="375" name="Google Shape;375;p37"/>
          <p:cNvSpPr txBox="1">
            <a:spLocks noGrp="1"/>
          </p:cNvSpPr>
          <p:nvPr>
            <p:ph type="subTitle" idx="13"/>
          </p:nvPr>
        </p:nvSpPr>
        <p:spPr>
          <a:xfrm>
            <a:off x="1162025" y="3086317"/>
            <a:ext cx="1975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4</a:t>
            </a:r>
            <a:endParaRPr/>
          </a:p>
        </p:txBody>
      </p:sp>
      <p:sp>
        <p:nvSpPr>
          <p:cNvPr id="376" name="Google Shape;376;p37"/>
          <p:cNvSpPr txBox="1">
            <a:spLocks noGrp="1"/>
          </p:cNvSpPr>
          <p:nvPr>
            <p:ph type="subTitle" idx="14"/>
          </p:nvPr>
        </p:nvSpPr>
        <p:spPr>
          <a:xfrm>
            <a:off x="3782975" y="3086317"/>
            <a:ext cx="1972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5</a:t>
            </a:r>
            <a:endParaRPr/>
          </a:p>
        </p:txBody>
      </p:sp>
      <p:sp>
        <p:nvSpPr>
          <p:cNvPr id="377" name="Google Shape;377;p37"/>
          <p:cNvSpPr txBox="1">
            <a:spLocks noGrp="1"/>
          </p:cNvSpPr>
          <p:nvPr>
            <p:ph type="subTitle" idx="15"/>
          </p:nvPr>
        </p:nvSpPr>
        <p:spPr>
          <a:xfrm>
            <a:off x="6403925" y="3086317"/>
            <a:ext cx="1972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6</a:t>
            </a:r>
            <a:endParaRPr/>
          </a:p>
        </p:txBody>
      </p:sp>
      <p:grpSp>
        <p:nvGrpSpPr>
          <p:cNvPr id="378" name="Google Shape;378;p37"/>
          <p:cNvGrpSpPr/>
          <p:nvPr/>
        </p:nvGrpSpPr>
        <p:grpSpPr>
          <a:xfrm>
            <a:off x="3378784" y="1414185"/>
            <a:ext cx="329194" cy="329202"/>
            <a:chOff x="3282325" y="2035675"/>
            <a:chExt cx="459575" cy="454825"/>
          </a:xfrm>
        </p:grpSpPr>
        <p:sp>
          <p:nvSpPr>
            <p:cNvPr id="379" name="Google Shape;379;p37"/>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37"/>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37"/>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37"/>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3" name="Google Shape;383;p37"/>
          <p:cNvGrpSpPr/>
          <p:nvPr/>
        </p:nvGrpSpPr>
        <p:grpSpPr>
          <a:xfrm>
            <a:off x="764875" y="1414198"/>
            <a:ext cx="329177" cy="329180"/>
            <a:chOff x="-46401050" y="2333325"/>
            <a:chExt cx="300125" cy="300100"/>
          </a:xfrm>
        </p:grpSpPr>
        <p:sp>
          <p:nvSpPr>
            <p:cNvPr id="384" name="Google Shape;384;p37"/>
            <p:cNvSpPr/>
            <p:nvPr/>
          </p:nvSpPr>
          <p:spPr>
            <a:xfrm>
              <a:off x="-46401050" y="2333325"/>
              <a:ext cx="300125" cy="300100"/>
            </a:xfrm>
            <a:custGeom>
              <a:avLst/>
              <a:gdLst/>
              <a:ahLst/>
              <a:cxnLst/>
              <a:rect l="l" t="t" r="r" b="b"/>
              <a:pathLst>
                <a:path w="12005" h="12004" extrusionOk="0">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7"/>
            <p:cNvSpPr/>
            <p:nvPr/>
          </p:nvSpPr>
          <p:spPr>
            <a:xfrm>
              <a:off x="-46366400" y="2580650"/>
              <a:ext cx="35475" cy="17350"/>
            </a:xfrm>
            <a:custGeom>
              <a:avLst/>
              <a:gdLst/>
              <a:ahLst/>
              <a:cxnLst/>
              <a:rect l="l" t="t" r="r" b="b"/>
              <a:pathLst>
                <a:path w="1419" h="694" extrusionOk="0">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7"/>
            <p:cNvSpPr/>
            <p:nvPr/>
          </p:nvSpPr>
          <p:spPr>
            <a:xfrm>
              <a:off x="-46313625" y="2457775"/>
              <a:ext cx="122900" cy="122100"/>
            </a:xfrm>
            <a:custGeom>
              <a:avLst/>
              <a:gdLst/>
              <a:ahLst/>
              <a:cxnLst/>
              <a:rect l="l" t="t" r="r" b="b"/>
              <a:pathLst>
                <a:path w="4916" h="4884" extrusionOk="0">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7"/>
            <p:cNvSpPr/>
            <p:nvPr/>
          </p:nvSpPr>
          <p:spPr>
            <a:xfrm>
              <a:off x="-46278950" y="2493225"/>
              <a:ext cx="53575" cy="52775"/>
            </a:xfrm>
            <a:custGeom>
              <a:avLst/>
              <a:gdLst/>
              <a:ahLst/>
              <a:cxnLst/>
              <a:rect l="l" t="t" r="r" b="b"/>
              <a:pathLst>
                <a:path w="2143" h="2111" extrusionOk="0">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 name="Google Shape;388;p37"/>
          <p:cNvSpPr/>
          <p:nvPr/>
        </p:nvSpPr>
        <p:spPr>
          <a:xfrm>
            <a:off x="5997374" y="1414198"/>
            <a:ext cx="329184" cy="329177"/>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37"/>
          <p:cNvGrpSpPr/>
          <p:nvPr/>
        </p:nvGrpSpPr>
        <p:grpSpPr>
          <a:xfrm>
            <a:off x="3384622" y="3145484"/>
            <a:ext cx="329185" cy="329185"/>
            <a:chOff x="-44528075" y="1982825"/>
            <a:chExt cx="300900" cy="301700"/>
          </a:xfrm>
        </p:grpSpPr>
        <p:sp>
          <p:nvSpPr>
            <p:cNvPr id="390" name="Google Shape;390;p37"/>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7"/>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7"/>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7"/>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37"/>
          <p:cNvGrpSpPr/>
          <p:nvPr/>
        </p:nvGrpSpPr>
        <p:grpSpPr>
          <a:xfrm>
            <a:off x="5997370" y="3145484"/>
            <a:ext cx="329185" cy="329180"/>
            <a:chOff x="-47160325" y="1974175"/>
            <a:chExt cx="301700" cy="300100"/>
          </a:xfrm>
        </p:grpSpPr>
        <p:sp>
          <p:nvSpPr>
            <p:cNvPr id="398" name="Google Shape;398;p37"/>
            <p:cNvSpPr/>
            <p:nvPr/>
          </p:nvSpPr>
          <p:spPr>
            <a:xfrm>
              <a:off x="-47160325" y="1974175"/>
              <a:ext cx="301700" cy="300100"/>
            </a:xfrm>
            <a:custGeom>
              <a:avLst/>
              <a:gdLst/>
              <a:ahLst/>
              <a:cxnLst/>
              <a:rect l="l" t="t" r="r" b="b"/>
              <a:pathLst>
                <a:path w="12068" h="12004" extrusionOk="0">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7"/>
            <p:cNvSpPr/>
            <p:nvPr/>
          </p:nvSpPr>
          <p:spPr>
            <a:xfrm>
              <a:off x="-47070525" y="2115150"/>
              <a:ext cx="123675" cy="123675"/>
            </a:xfrm>
            <a:custGeom>
              <a:avLst/>
              <a:gdLst/>
              <a:ahLst/>
              <a:cxnLst/>
              <a:rect l="l" t="t" r="r" b="b"/>
              <a:pathLst>
                <a:path w="4947" h="4947" extrusionOk="0">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37"/>
          <p:cNvSpPr/>
          <p:nvPr/>
        </p:nvSpPr>
        <p:spPr>
          <a:xfrm>
            <a:off x="775510" y="3145484"/>
            <a:ext cx="314961" cy="357274"/>
          </a:xfrm>
          <a:custGeom>
            <a:avLst/>
            <a:gdLst/>
            <a:ahLst/>
            <a:cxnLst/>
            <a:rect l="l" t="t" r="r" b="b"/>
            <a:pathLst>
              <a:path w="10555" h="11973" extrusionOk="0">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grpSp>
        <p:nvGrpSpPr>
          <p:cNvPr id="405" name="Google Shape;405;p38"/>
          <p:cNvGrpSpPr/>
          <p:nvPr/>
        </p:nvGrpSpPr>
        <p:grpSpPr>
          <a:xfrm rot="4659980" flipH="1">
            <a:off x="3840892" y="3123036"/>
            <a:ext cx="4573980" cy="3479278"/>
            <a:chOff x="1522650" y="1117750"/>
            <a:chExt cx="4574075" cy="3479350"/>
          </a:xfrm>
        </p:grpSpPr>
        <p:sp>
          <p:nvSpPr>
            <p:cNvPr id="406" name="Google Shape;406;p38"/>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 name="Google Shape;408;p38"/>
          <p:cNvSpPr txBox="1">
            <a:spLocks noGrp="1"/>
          </p:cNvSpPr>
          <p:nvPr>
            <p:ph type="subTitle" idx="1"/>
          </p:nvPr>
        </p:nvSpPr>
        <p:spPr>
          <a:xfrm>
            <a:off x="1200575" y="2948884"/>
            <a:ext cx="27393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Break-even point </a:t>
            </a:r>
            <a:endParaRPr/>
          </a:p>
        </p:txBody>
      </p:sp>
      <p:sp>
        <p:nvSpPr>
          <p:cNvPr id="409" name="Google Shape;409;p38"/>
          <p:cNvSpPr txBox="1">
            <a:spLocks noGrp="1"/>
          </p:cNvSpPr>
          <p:nvPr>
            <p:ph type="title"/>
          </p:nvPr>
        </p:nvSpPr>
        <p:spPr>
          <a:xfrm>
            <a:off x="1200575" y="2266166"/>
            <a:ext cx="27393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200 units</a:t>
            </a:r>
            <a:endParaRPr/>
          </a:p>
        </p:txBody>
      </p:sp>
      <p:sp>
        <p:nvSpPr>
          <p:cNvPr id="410" name="Google Shape;410;p38"/>
          <p:cNvSpPr txBox="1">
            <a:spLocks noGrp="1"/>
          </p:cNvSpPr>
          <p:nvPr>
            <p:ph type="title" idx="2"/>
          </p:nvPr>
        </p:nvSpPr>
        <p:spPr>
          <a:xfrm>
            <a:off x="1200575" y="977950"/>
            <a:ext cx="2739300" cy="66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$500,000</a:t>
            </a:r>
            <a:endParaRPr/>
          </a:p>
        </p:txBody>
      </p:sp>
      <p:sp>
        <p:nvSpPr>
          <p:cNvPr id="411" name="Google Shape;411;p38"/>
          <p:cNvSpPr txBox="1">
            <a:spLocks noGrp="1"/>
          </p:cNvSpPr>
          <p:nvPr>
            <p:ph type="subTitle" idx="3"/>
          </p:nvPr>
        </p:nvSpPr>
        <p:spPr>
          <a:xfrm>
            <a:off x="1200575" y="1669422"/>
            <a:ext cx="2739300" cy="36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Net profit of the project</a:t>
            </a:r>
            <a:endParaRPr/>
          </a:p>
        </p:txBody>
      </p:sp>
      <p:sp>
        <p:nvSpPr>
          <p:cNvPr id="412" name="Google Shape;412;p38"/>
          <p:cNvSpPr txBox="1">
            <a:spLocks noGrp="1"/>
          </p:cNvSpPr>
          <p:nvPr>
            <p:ph type="title" idx="4"/>
          </p:nvPr>
        </p:nvSpPr>
        <p:spPr>
          <a:xfrm>
            <a:off x="1200575" y="3555582"/>
            <a:ext cx="27393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25%</a:t>
            </a:r>
            <a:endParaRPr/>
          </a:p>
        </p:txBody>
      </p:sp>
      <p:sp>
        <p:nvSpPr>
          <p:cNvPr id="413" name="Google Shape;413;p38"/>
          <p:cNvSpPr txBox="1">
            <a:spLocks noGrp="1"/>
          </p:cNvSpPr>
          <p:nvPr>
            <p:ph type="subTitle" idx="5"/>
          </p:nvPr>
        </p:nvSpPr>
        <p:spPr>
          <a:xfrm>
            <a:off x="1200575" y="4238300"/>
            <a:ext cx="27393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share in the industry</a:t>
            </a:r>
            <a:endParaRPr/>
          </a:p>
        </p:txBody>
      </p:sp>
      <p:pic>
        <p:nvPicPr>
          <p:cNvPr id="414" name="Google Shape;414;p38"/>
          <p:cNvPicPr preferRelativeResize="0"/>
          <p:nvPr/>
        </p:nvPicPr>
        <p:blipFill>
          <a:blip r:embed="rId3">
            <a:alphaModFix/>
          </a:blip>
          <a:stretch>
            <a:fillRect/>
          </a:stretch>
        </p:blipFill>
        <p:spPr>
          <a:xfrm rot="10800000" flipH="1">
            <a:off x="5738810" y="0"/>
            <a:ext cx="3405191"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9"/>
          <p:cNvSpPr txBox="1">
            <a:spLocks noGrp="1"/>
          </p:cNvSpPr>
          <p:nvPr>
            <p:ph type="title"/>
          </p:nvPr>
        </p:nvSpPr>
        <p:spPr>
          <a:xfrm>
            <a:off x="4076350" y="2296400"/>
            <a:ext cx="3843300" cy="10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10 million</a:t>
            </a:r>
            <a:endParaRPr dirty="0"/>
          </a:p>
        </p:txBody>
      </p:sp>
      <p:sp>
        <p:nvSpPr>
          <p:cNvPr id="420" name="Google Shape;420;p39"/>
          <p:cNvSpPr txBox="1">
            <a:spLocks noGrp="1"/>
          </p:cNvSpPr>
          <p:nvPr>
            <p:ph type="subTitle" idx="1"/>
          </p:nvPr>
        </p:nvSpPr>
        <p:spPr>
          <a:xfrm>
            <a:off x="4076350" y="3426700"/>
            <a:ext cx="3843300" cy="4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First-year revenue of the project</a:t>
            </a:r>
            <a:endParaRPr/>
          </a:p>
        </p:txBody>
      </p:sp>
      <p:pic>
        <p:nvPicPr>
          <p:cNvPr id="421" name="Google Shape;421;p39"/>
          <p:cNvPicPr preferRelativeResize="0"/>
          <p:nvPr/>
        </p:nvPicPr>
        <p:blipFill>
          <a:blip r:embed="rId3">
            <a:alphaModFix/>
          </a:blip>
          <a:stretch>
            <a:fillRect/>
          </a:stretch>
        </p:blipFill>
        <p:spPr>
          <a:xfrm flipH="1">
            <a:off x="10" y="0"/>
            <a:ext cx="3405191" cy="5143500"/>
          </a:xfrm>
          <a:prstGeom prst="rect">
            <a:avLst/>
          </a:prstGeom>
          <a:noFill/>
          <a:ln>
            <a:noFill/>
          </a:ln>
        </p:spPr>
      </p:pic>
      <p:grpSp>
        <p:nvGrpSpPr>
          <p:cNvPr id="422" name="Google Shape;422;p39"/>
          <p:cNvGrpSpPr/>
          <p:nvPr/>
        </p:nvGrpSpPr>
        <p:grpSpPr>
          <a:xfrm flipH="1">
            <a:off x="4821451" y="-1610442"/>
            <a:ext cx="4574075" cy="3479350"/>
            <a:chOff x="1522650" y="1117750"/>
            <a:chExt cx="4574075" cy="3479350"/>
          </a:xfrm>
        </p:grpSpPr>
        <p:sp>
          <p:nvSpPr>
            <p:cNvPr id="423" name="Google Shape;423;p39"/>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9"/>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36"/>
        <p:cNvGrpSpPr/>
        <p:nvPr/>
      </p:nvGrpSpPr>
      <p:grpSpPr>
        <a:xfrm>
          <a:off x="0" y="0"/>
          <a:ext cx="0" cy="0"/>
          <a:chOff x="0" y="0"/>
          <a:chExt cx="0" cy="0"/>
        </a:xfrm>
      </p:grpSpPr>
      <p:pic>
        <p:nvPicPr>
          <p:cNvPr id="21" name="Google Shape;292;p33">
            <a:extLst>
              <a:ext uri="{FF2B5EF4-FFF2-40B4-BE49-F238E27FC236}">
                <a16:creationId xmlns:a16="http://schemas.microsoft.com/office/drawing/2014/main" id="{E70E9A0C-5F29-4E6B-B3D7-E8DC0E1CA0B1}"/>
              </a:ext>
            </a:extLst>
          </p:cNvPr>
          <p:cNvPicPr preferRelativeResize="0"/>
          <p:nvPr/>
        </p:nvPicPr>
        <p:blipFill>
          <a:blip r:embed="rId3">
            <a:alphaModFix/>
          </a:blip>
          <a:stretch>
            <a:fillRect/>
          </a:stretch>
        </p:blipFill>
        <p:spPr>
          <a:xfrm flipH="1">
            <a:off x="-1" y="0"/>
            <a:ext cx="2543175" cy="5143500"/>
          </a:xfrm>
          <a:prstGeom prst="rect">
            <a:avLst/>
          </a:prstGeom>
          <a:noFill/>
          <a:ln>
            <a:noFill/>
          </a:ln>
        </p:spPr>
      </p:pic>
      <p:grpSp>
        <p:nvGrpSpPr>
          <p:cNvPr id="537" name="Google Shape;537;p48"/>
          <p:cNvGrpSpPr/>
          <p:nvPr/>
        </p:nvGrpSpPr>
        <p:grpSpPr>
          <a:xfrm rot="4659980" flipH="1">
            <a:off x="3840892" y="3123036"/>
            <a:ext cx="4573980" cy="3479278"/>
            <a:chOff x="1522650" y="1117750"/>
            <a:chExt cx="4574075" cy="3479350"/>
          </a:xfrm>
        </p:grpSpPr>
        <p:sp>
          <p:nvSpPr>
            <p:cNvPr id="538" name="Google Shape;538;p48"/>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8"/>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0" name="Google Shape;540;p48"/>
          <p:cNvPicPr preferRelativeResize="0"/>
          <p:nvPr/>
        </p:nvPicPr>
        <p:blipFill>
          <a:blip r:embed="rId3">
            <a:alphaModFix/>
          </a:blip>
          <a:stretch>
            <a:fillRect/>
          </a:stretch>
        </p:blipFill>
        <p:spPr>
          <a:xfrm rot="10800000" flipH="1">
            <a:off x="5738810" y="0"/>
            <a:ext cx="3405191" cy="5143500"/>
          </a:xfrm>
          <a:prstGeom prst="rect">
            <a:avLst/>
          </a:prstGeom>
          <a:noFill/>
          <a:ln>
            <a:noFill/>
          </a:ln>
        </p:spPr>
      </p:pic>
      <p:sp>
        <p:nvSpPr>
          <p:cNvPr id="541" name="Google Shape;541;p48"/>
          <p:cNvSpPr txBox="1">
            <a:spLocks noGrp="1"/>
          </p:cNvSpPr>
          <p:nvPr>
            <p:ph type="title"/>
          </p:nvPr>
        </p:nvSpPr>
        <p:spPr>
          <a:xfrm>
            <a:off x="2759703" y="432938"/>
            <a:ext cx="3281700" cy="7243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200" dirty="0"/>
              <a:t>Team Members</a:t>
            </a:r>
            <a:endParaRPr sz="3200" dirty="0"/>
          </a:p>
        </p:txBody>
      </p:sp>
      <p:sp>
        <p:nvSpPr>
          <p:cNvPr id="542" name="Google Shape;542;p48"/>
          <p:cNvSpPr txBox="1">
            <a:spLocks noGrp="1"/>
          </p:cNvSpPr>
          <p:nvPr>
            <p:ph type="subTitle" idx="1"/>
          </p:nvPr>
        </p:nvSpPr>
        <p:spPr>
          <a:xfrm>
            <a:off x="2119318" y="1435699"/>
            <a:ext cx="5900728" cy="2624007"/>
          </a:xfrm>
          <a:prstGeom prst="rect">
            <a:avLst/>
          </a:prstGeom>
        </p:spPr>
        <p:txBody>
          <a:bodyPr spcFirstLastPara="1" wrap="square" lIns="91425" tIns="91425" rIns="91425" bIns="91425" anchor="t" anchorCtr="0">
            <a:noAutofit/>
          </a:bodyPr>
          <a:lstStyle/>
          <a:p>
            <a:pPr marL="171450" lvl="0" indent="-171450">
              <a:buFont typeface="Wingdings" panose="05000000000000000000" pitchFamily="2" charset="2"/>
              <a:buChar char="v"/>
            </a:pPr>
            <a:r>
              <a:rPr lang="en-US" sz="1800" b="1" dirty="0" err="1"/>
              <a:t>Sambasivam</a:t>
            </a:r>
            <a:r>
              <a:rPr lang="en-US" sz="1800" b="1" dirty="0"/>
              <a:t>, </a:t>
            </a:r>
            <a:r>
              <a:rPr lang="en-US" sz="1800" b="1" dirty="0" err="1"/>
              <a:t>Selvavathani</a:t>
            </a:r>
            <a:r>
              <a:rPr lang="en-US" sz="1800" b="1" dirty="0"/>
              <a:t> </a:t>
            </a:r>
          </a:p>
          <a:p>
            <a:pPr marL="0" lvl="0" indent="0"/>
            <a:r>
              <a:rPr lang="en-US" sz="1400" b="1" dirty="0"/>
              <a:t>                   - Project Lead / Idea / Use Case Implementation</a:t>
            </a:r>
          </a:p>
          <a:p>
            <a:pPr marL="0" lvl="0" indent="0"/>
            <a:endParaRPr lang="en-US" sz="1400" b="1" dirty="0"/>
          </a:p>
          <a:p>
            <a:pPr marL="171450" lvl="0" indent="-171450" algn="l" rtl="0">
              <a:spcBef>
                <a:spcPts val="0"/>
              </a:spcBef>
              <a:spcAft>
                <a:spcPts val="0"/>
              </a:spcAft>
              <a:buFont typeface="Wingdings" panose="05000000000000000000" pitchFamily="2" charset="2"/>
              <a:buChar char="v"/>
            </a:pPr>
            <a:r>
              <a:rPr lang="en-IN" sz="1800" b="1" dirty="0"/>
              <a:t>Person 2</a:t>
            </a:r>
          </a:p>
          <a:p>
            <a:pPr marL="171450" lvl="0" indent="-171450" algn="l" rtl="0">
              <a:spcBef>
                <a:spcPts val="0"/>
              </a:spcBef>
              <a:spcAft>
                <a:spcPts val="0"/>
              </a:spcAft>
              <a:buFont typeface="Wingdings" panose="05000000000000000000" pitchFamily="2" charset="2"/>
              <a:buChar char="v"/>
            </a:pPr>
            <a:r>
              <a:rPr lang="en-IN" sz="1800" b="1" dirty="0"/>
              <a:t>Person 3</a:t>
            </a:r>
          </a:p>
          <a:p>
            <a:pPr marL="171450" lvl="0" indent="-171450" algn="l" rtl="0">
              <a:spcBef>
                <a:spcPts val="0"/>
              </a:spcBef>
              <a:spcAft>
                <a:spcPts val="0"/>
              </a:spcAft>
              <a:buFont typeface="Wingdings" panose="05000000000000000000" pitchFamily="2" charset="2"/>
              <a:buChar char="v"/>
            </a:pPr>
            <a:r>
              <a:rPr lang="en-IN" sz="1800" b="1" dirty="0"/>
              <a:t>Person </a:t>
            </a:r>
          </a:p>
        </p:txBody>
      </p:sp>
      <p:pic>
        <p:nvPicPr>
          <p:cNvPr id="22" name="Picture 21">
            <a:extLst>
              <a:ext uri="{FF2B5EF4-FFF2-40B4-BE49-F238E27FC236}">
                <a16:creationId xmlns:a16="http://schemas.microsoft.com/office/drawing/2014/main" id="{5F9F0D68-C01B-458B-8AF8-219CA3E107EF}"/>
              </a:ext>
            </a:extLst>
          </p:cNvPr>
          <p:cNvPicPr>
            <a:picLocks noChangeAspect="1"/>
          </p:cNvPicPr>
          <p:nvPr/>
        </p:nvPicPr>
        <p:blipFill>
          <a:blip r:embed="rId4"/>
          <a:stretch>
            <a:fillRect/>
          </a:stretch>
        </p:blipFill>
        <p:spPr>
          <a:xfrm>
            <a:off x="181162" y="4704842"/>
            <a:ext cx="3704526" cy="33899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data</a:t>
            </a:r>
            <a:endParaRPr/>
          </a:p>
        </p:txBody>
      </p:sp>
      <p:sp>
        <p:nvSpPr>
          <p:cNvPr id="430" name="Google Shape;430;p40"/>
          <p:cNvSpPr txBox="1">
            <a:spLocks noGrp="1"/>
          </p:cNvSpPr>
          <p:nvPr>
            <p:ph type="title" idx="4294967295"/>
          </p:nvPr>
        </p:nvSpPr>
        <p:spPr>
          <a:xfrm>
            <a:off x="5879413" y="1500563"/>
            <a:ext cx="1673100" cy="81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Benefits of using graphs</a:t>
            </a:r>
            <a:endParaRPr sz="1800"/>
          </a:p>
        </p:txBody>
      </p:sp>
      <p:sp>
        <p:nvSpPr>
          <p:cNvPr id="431" name="Google Shape;431;p40"/>
          <p:cNvSpPr txBox="1">
            <a:spLocks noGrp="1"/>
          </p:cNvSpPr>
          <p:nvPr>
            <p:ph type="subTitle" idx="4294967295"/>
          </p:nvPr>
        </p:nvSpPr>
        <p:spPr>
          <a:xfrm>
            <a:off x="5879413" y="2259863"/>
            <a:ext cx="2359200" cy="1682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Graphs in project proposals offer visual organization, enabling clear presentation of information in a structured format. They enhance the visual appeal, facilitate data comparison and improve overall clarity and professionalism of your project proposal</a:t>
            </a:r>
            <a:endParaRPr/>
          </a:p>
        </p:txBody>
      </p:sp>
      <p:pic>
        <p:nvPicPr>
          <p:cNvPr id="432" name="Google Shape;432;p40" title="Chart">
            <a:hlinkClick r:id="rId3"/>
          </p:cNvPr>
          <p:cNvPicPr preferRelativeResize="0"/>
          <p:nvPr/>
        </p:nvPicPr>
        <p:blipFill>
          <a:blip r:embed="rId4">
            <a:alphaModFix/>
          </a:blip>
          <a:stretch>
            <a:fillRect/>
          </a:stretch>
        </p:blipFill>
        <p:spPr>
          <a:xfrm>
            <a:off x="905388" y="1321362"/>
            <a:ext cx="4524573" cy="2799824"/>
          </a:xfrm>
          <a:prstGeom prst="rect">
            <a:avLst/>
          </a:prstGeom>
          <a:noFill/>
          <a:ln>
            <a:noFill/>
          </a:ln>
        </p:spPr>
      </p:pic>
      <p:sp>
        <p:nvSpPr>
          <p:cNvPr id="433" name="Google Shape;433;p40"/>
          <p:cNvSpPr txBox="1"/>
          <p:nvPr/>
        </p:nvSpPr>
        <p:spPr>
          <a:xfrm>
            <a:off x="981900" y="4350500"/>
            <a:ext cx="7180200" cy="25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Cairo"/>
                <a:ea typeface="Cairo"/>
                <a:cs typeface="Cairo"/>
                <a:sym typeface="Cairo"/>
              </a:rPr>
              <a:t>Follow the link in the graph to modify its data and then paste the new one here. </a:t>
            </a:r>
            <a:r>
              <a:rPr lang="en" sz="1000">
                <a:solidFill>
                  <a:schemeClr val="dk1"/>
                </a:solidFill>
                <a:uFill>
                  <a:noFill/>
                </a:uFill>
                <a:latin typeface="Cairo"/>
                <a:ea typeface="Cairo"/>
                <a:cs typeface="Cairo"/>
                <a:sym typeface="Cairo"/>
                <a:hlinkClick r:id="rId5">
                  <a:extLst>
                    <a:ext uri="{A12FA001-AC4F-418D-AE19-62706E023703}">
                      <ahyp:hlinkClr xmlns:ahyp="http://schemas.microsoft.com/office/drawing/2018/hyperlinkcolor" val="tx"/>
                    </a:ext>
                  </a:extLst>
                </a:hlinkClick>
              </a:rPr>
              <a:t>For more info, click </a:t>
            </a:r>
            <a:r>
              <a:rPr lang="en" sz="1000" b="1" u="sng">
                <a:solidFill>
                  <a:schemeClr val="dk1"/>
                </a:solidFill>
                <a:latin typeface="Cairo"/>
                <a:ea typeface="Cairo"/>
                <a:cs typeface="Cairo"/>
                <a:sym typeface="Cairo"/>
                <a:hlinkClick r:id="rId5">
                  <a:extLst>
                    <a:ext uri="{A12FA001-AC4F-418D-AE19-62706E023703}">
                      <ahyp:hlinkClr xmlns:ahyp="http://schemas.microsoft.com/office/drawing/2018/hyperlinkcolor" val="tx"/>
                    </a:ext>
                  </a:extLst>
                </a:hlinkClick>
              </a:rPr>
              <a:t>here</a:t>
            </a:r>
            <a:endParaRPr sz="1000" b="1" u="sng">
              <a:solidFill>
                <a:schemeClr val="dk1"/>
              </a:solidFill>
              <a:latin typeface="Cairo"/>
              <a:ea typeface="Cairo"/>
              <a:cs typeface="Cairo"/>
              <a:sym typeface="Cai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activities</a:t>
            </a:r>
            <a:endParaRPr/>
          </a:p>
        </p:txBody>
      </p:sp>
      <p:graphicFrame>
        <p:nvGraphicFramePr>
          <p:cNvPr id="439" name="Google Shape;439;p41"/>
          <p:cNvGraphicFramePr/>
          <p:nvPr/>
        </p:nvGraphicFramePr>
        <p:xfrm>
          <a:off x="798538" y="1250585"/>
          <a:ext cx="7546900" cy="3198325"/>
        </p:xfrm>
        <a:graphic>
          <a:graphicData uri="http://schemas.openxmlformats.org/drawingml/2006/table">
            <a:tbl>
              <a:tblPr>
                <a:noFill/>
                <a:tableStyleId>{0ABF799C-3AF0-4C48-B7B5-F2395438E758}</a:tableStyleId>
              </a:tblPr>
              <a:tblGrid>
                <a:gridCol w="1335375">
                  <a:extLst>
                    <a:ext uri="{9D8B030D-6E8A-4147-A177-3AD203B41FA5}">
                      <a16:colId xmlns:a16="http://schemas.microsoft.com/office/drawing/2014/main" val="20000"/>
                    </a:ext>
                  </a:extLst>
                </a:gridCol>
                <a:gridCol w="1335375">
                  <a:extLst>
                    <a:ext uri="{9D8B030D-6E8A-4147-A177-3AD203B41FA5}">
                      <a16:colId xmlns:a16="http://schemas.microsoft.com/office/drawing/2014/main" val="20001"/>
                    </a:ext>
                  </a:extLst>
                </a:gridCol>
                <a:gridCol w="1335375">
                  <a:extLst>
                    <a:ext uri="{9D8B030D-6E8A-4147-A177-3AD203B41FA5}">
                      <a16:colId xmlns:a16="http://schemas.microsoft.com/office/drawing/2014/main" val="20002"/>
                    </a:ext>
                  </a:extLst>
                </a:gridCol>
                <a:gridCol w="1335375">
                  <a:extLst>
                    <a:ext uri="{9D8B030D-6E8A-4147-A177-3AD203B41FA5}">
                      <a16:colId xmlns:a16="http://schemas.microsoft.com/office/drawing/2014/main" val="20003"/>
                    </a:ext>
                  </a:extLst>
                </a:gridCol>
                <a:gridCol w="982925">
                  <a:extLst>
                    <a:ext uri="{9D8B030D-6E8A-4147-A177-3AD203B41FA5}">
                      <a16:colId xmlns:a16="http://schemas.microsoft.com/office/drawing/2014/main" val="20004"/>
                    </a:ext>
                  </a:extLst>
                </a:gridCol>
                <a:gridCol w="1222475">
                  <a:extLst>
                    <a:ext uri="{9D8B030D-6E8A-4147-A177-3AD203B41FA5}">
                      <a16:colId xmlns:a16="http://schemas.microsoft.com/office/drawing/2014/main" val="20005"/>
                    </a:ext>
                  </a:extLst>
                </a:gridCol>
              </a:tblGrid>
              <a:tr h="444850">
                <a:tc>
                  <a:txBody>
                    <a:bodyPr/>
                    <a:lstStyle/>
                    <a:p>
                      <a:pPr marL="0" lvl="0" indent="0" algn="ctr" rtl="0">
                        <a:spcBef>
                          <a:spcPts val="0"/>
                        </a:spcBef>
                        <a:spcAft>
                          <a:spcPts val="0"/>
                        </a:spcAft>
                        <a:buNone/>
                      </a:pPr>
                      <a:r>
                        <a:rPr lang="en" sz="1800">
                          <a:solidFill>
                            <a:schemeClr val="dk1"/>
                          </a:solidFill>
                          <a:latin typeface="Space Grotesk Medium"/>
                          <a:ea typeface="Space Grotesk Medium"/>
                          <a:cs typeface="Space Grotesk Medium"/>
                          <a:sym typeface="Space Grotesk Medium"/>
                        </a:rPr>
                        <a:t>Activity</a:t>
                      </a:r>
                      <a:endParaRPr sz="1800">
                        <a:solidFill>
                          <a:schemeClr val="dk1"/>
                        </a:solidFill>
                        <a:latin typeface="Space Grotesk Medium"/>
                        <a:ea typeface="Space Grotesk Medium"/>
                        <a:cs typeface="Space Grotesk Medium"/>
                        <a:sym typeface="Space Grotesk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dk1"/>
                          </a:solidFill>
                          <a:latin typeface="Space Grotesk Medium"/>
                          <a:ea typeface="Space Grotesk Medium"/>
                          <a:cs typeface="Space Grotesk Medium"/>
                          <a:sym typeface="Space Grotesk Medium"/>
                        </a:rPr>
                        <a:t>Start date</a:t>
                      </a:r>
                      <a:endParaRPr sz="1800">
                        <a:solidFill>
                          <a:schemeClr val="dk1"/>
                        </a:solidFill>
                        <a:latin typeface="Space Grotesk Medium"/>
                        <a:ea typeface="Space Grotesk Medium"/>
                        <a:cs typeface="Space Grotesk Medium"/>
                        <a:sym typeface="Space Grotesk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dk1"/>
                          </a:solidFill>
                          <a:latin typeface="Space Grotesk Medium"/>
                          <a:ea typeface="Space Grotesk Medium"/>
                          <a:cs typeface="Space Grotesk Medium"/>
                          <a:sym typeface="Space Grotesk Medium"/>
                        </a:rPr>
                        <a:t>End date</a:t>
                      </a:r>
                      <a:endParaRPr sz="1800">
                        <a:solidFill>
                          <a:schemeClr val="dk1"/>
                        </a:solidFill>
                        <a:latin typeface="Space Grotesk Medium"/>
                        <a:ea typeface="Space Grotesk Medium"/>
                        <a:cs typeface="Space Grotesk Medium"/>
                        <a:sym typeface="Space Grotesk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800">
                          <a:solidFill>
                            <a:schemeClr val="dk1"/>
                          </a:solidFill>
                          <a:latin typeface="Space Grotesk Medium"/>
                          <a:ea typeface="Space Grotesk Medium"/>
                          <a:cs typeface="Space Grotesk Medium"/>
                          <a:sym typeface="Space Grotesk Medium"/>
                        </a:rPr>
                        <a:t>Resource</a:t>
                      </a:r>
                      <a:endParaRPr sz="1800">
                        <a:solidFill>
                          <a:schemeClr val="dk1"/>
                        </a:solidFill>
                        <a:latin typeface="Space Grotesk Medium"/>
                        <a:ea typeface="Space Grotesk Medium"/>
                        <a:cs typeface="Space Grotesk Medium"/>
                        <a:sym typeface="Space Grotesk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dk1"/>
                          </a:solidFill>
                          <a:latin typeface="Space Grotesk Medium"/>
                          <a:ea typeface="Space Grotesk Medium"/>
                          <a:cs typeface="Space Grotesk Medium"/>
                          <a:sym typeface="Space Grotesk Medium"/>
                        </a:rPr>
                        <a:t>Cost</a:t>
                      </a:r>
                      <a:endParaRPr sz="1800">
                        <a:solidFill>
                          <a:schemeClr val="dk1"/>
                        </a:solidFill>
                        <a:latin typeface="Space Grotesk Medium"/>
                        <a:ea typeface="Space Grotesk Medium"/>
                        <a:cs typeface="Space Grotesk Medium"/>
                        <a:sym typeface="Space Grotesk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dk1"/>
                          </a:solidFill>
                          <a:latin typeface="Space Grotesk Medium"/>
                          <a:ea typeface="Space Grotesk Medium"/>
                          <a:cs typeface="Space Grotesk Medium"/>
                          <a:sym typeface="Space Grotesk Medium"/>
                        </a:rPr>
                        <a:t>Revenue</a:t>
                      </a:r>
                      <a:endParaRPr sz="1800">
                        <a:solidFill>
                          <a:schemeClr val="dk1"/>
                        </a:solidFill>
                        <a:latin typeface="Space Grotesk Medium"/>
                        <a:ea typeface="Space Grotesk Medium"/>
                        <a:cs typeface="Space Grotesk Medium"/>
                        <a:sym typeface="Space Grotesk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60400">
                <a:tc>
                  <a:txBody>
                    <a:bodyPr/>
                    <a:lstStyle/>
                    <a:p>
                      <a:pPr marL="0" lvl="0" indent="0" algn="l" rtl="0">
                        <a:spcBef>
                          <a:spcPts val="0"/>
                        </a:spcBef>
                        <a:spcAft>
                          <a:spcPts val="0"/>
                        </a:spcAft>
                        <a:buNone/>
                      </a:pPr>
                      <a:r>
                        <a:rPr lang="en" sz="1200" b="1">
                          <a:solidFill>
                            <a:schemeClr val="dk1"/>
                          </a:solidFill>
                          <a:latin typeface="Cairo"/>
                          <a:ea typeface="Cairo"/>
                          <a:cs typeface="Cairo"/>
                          <a:sym typeface="Cairo"/>
                        </a:rPr>
                        <a:t>Market research</a:t>
                      </a:r>
                      <a:endParaRPr sz="1200" b="1">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1/1/20XX</a:t>
                      </a: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1/15/20XX</a:t>
                      </a: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Market</a:t>
                      </a:r>
                      <a:endParaRPr sz="1200">
                        <a:solidFill>
                          <a:schemeClr val="dk1"/>
                        </a:solidFill>
                        <a:latin typeface="Cairo"/>
                        <a:ea typeface="Cairo"/>
                        <a:cs typeface="Cairo"/>
                        <a:sym typeface="Cairo"/>
                      </a:endParaRPr>
                    </a:p>
                    <a:p>
                      <a:pPr marL="0" lvl="0" indent="0" algn="l" rtl="0">
                        <a:spcBef>
                          <a:spcPts val="0"/>
                        </a:spcBef>
                        <a:spcAft>
                          <a:spcPts val="0"/>
                        </a:spcAft>
                        <a:buNone/>
                      </a:pPr>
                      <a:r>
                        <a:rPr lang="en" sz="1200">
                          <a:solidFill>
                            <a:schemeClr val="dk1"/>
                          </a:solidFill>
                          <a:latin typeface="Cairo"/>
                          <a:ea typeface="Cairo"/>
                          <a:cs typeface="Cairo"/>
                          <a:sym typeface="Cairo"/>
                        </a:rPr>
                        <a:t>research firm</a:t>
                      </a: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$20,000</a:t>
                      </a: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60400">
                <a:tc>
                  <a:txBody>
                    <a:bodyPr/>
                    <a:lstStyle/>
                    <a:p>
                      <a:pPr marL="0" lvl="0" indent="0" algn="l" rtl="0">
                        <a:spcBef>
                          <a:spcPts val="0"/>
                        </a:spcBef>
                        <a:spcAft>
                          <a:spcPts val="0"/>
                        </a:spcAft>
                        <a:buNone/>
                      </a:pPr>
                      <a:r>
                        <a:rPr lang="en" sz="1200" b="1">
                          <a:solidFill>
                            <a:schemeClr val="dk1"/>
                          </a:solidFill>
                          <a:latin typeface="Cairo"/>
                          <a:ea typeface="Cairo"/>
                          <a:cs typeface="Cairo"/>
                          <a:sym typeface="Cairo"/>
                        </a:rPr>
                        <a:t>Product development</a:t>
                      </a:r>
                      <a:endParaRPr sz="1200" b="1">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1/16/20XX</a:t>
                      </a: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6/30/20XX</a:t>
                      </a: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R&amp;D team</a:t>
                      </a: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$200,000</a:t>
                      </a: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51475">
                <a:tc>
                  <a:txBody>
                    <a:bodyPr/>
                    <a:lstStyle/>
                    <a:p>
                      <a:pPr marL="0" lvl="0" indent="0" algn="l" rtl="0">
                        <a:spcBef>
                          <a:spcPts val="0"/>
                        </a:spcBef>
                        <a:spcAft>
                          <a:spcPts val="0"/>
                        </a:spcAft>
                        <a:buNone/>
                      </a:pPr>
                      <a:r>
                        <a:rPr lang="en" sz="1200" b="1">
                          <a:solidFill>
                            <a:schemeClr val="dk1"/>
                          </a:solidFill>
                          <a:latin typeface="Cairo"/>
                          <a:ea typeface="Cairo"/>
                          <a:cs typeface="Cairo"/>
                          <a:sym typeface="Cairo"/>
                        </a:rPr>
                        <a:t>Beta testing</a:t>
                      </a:r>
                      <a:endParaRPr sz="1200" b="1">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7/1/20XX</a:t>
                      </a: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8/15/20XX</a:t>
                      </a: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Beta testers</a:t>
                      </a: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$10,000</a:t>
                      </a: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60400">
                <a:tc>
                  <a:txBody>
                    <a:bodyPr/>
                    <a:lstStyle/>
                    <a:p>
                      <a:pPr marL="0" lvl="0" indent="0" algn="l" rtl="0">
                        <a:spcBef>
                          <a:spcPts val="0"/>
                        </a:spcBef>
                        <a:spcAft>
                          <a:spcPts val="0"/>
                        </a:spcAft>
                        <a:buNone/>
                      </a:pPr>
                      <a:r>
                        <a:rPr lang="en" sz="1200" b="1">
                          <a:solidFill>
                            <a:schemeClr val="dk1"/>
                          </a:solidFill>
                          <a:latin typeface="Cairo"/>
                          <a:ea typeface="Cairo"/>
                          <a:cs typeface="Cairo"/>
                          <a:sym typeface="Cairo"/>
                        </a:rPr>
                        <a:t>Marketing campaign</a:t>
                      </a:r>
                      <a:endParaRPr sz="1200" b="1">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1/1/20XX</a:t>
                      </a: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1/15/20XX</a:t>
                      </a: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Advertising agency</a:t>
                      </a: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$100,000</a:t>
                      </a: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460400">
                <a:tc>
                  <a:txBody>
                    <a:bodyPr/>
                    <a:lstStyle/>
                    <a:p>
                      <a:pPr marL="0" lvl="0" indent="0" algn="l" rtl="0">
                        <a:spcBef>
                          <a:spcPts val="0"/>
                        </a:spcBef>
                        <a:spcAft>
                          <a:spcPts val="0"/>
                        </a:spcAft>
                        <a:buNone/>
                      </a:pPr>
                      <a:r>
                        <a:rPr lang="en" sz="1200" b="1">
                          <a:solidFill>
                            <a:schemeClr val="dk1"/>
                          </a:solidFill>
                          <a:latin typeface="Cairo"/>
                          <a:ea typeface="Cairo"/>
                          <a:cs typeface="Cairo"/>
                          <a:sym typeface="Cairo"/>
                        </a:rPr>
                        <a:t>Product launch</a:t>
                      </a:r>
                      <a:endParaRPr sz="1200" b="1">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1/16/20XX</a:t>
                      </a: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6/30/20XX</a:t>
                      </a: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Sales team</a:t>
                      </a: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$50,000</a:t>
                      </a: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$500,000</a:t>
                      </a: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460400">
                <a:tc>
                  <a:txBody>
                    <a:bodyPr/>
                    <a:lstStyle/>
                    <a:p>
                      <a:pPr marL="0" lvl="0" indent="0" algn="l" rtl="0">
                        <a:spcBef>
                          <a:spcPts val="0"/>
                        </a:spcBef>
                        <a:spcAft>
                          <a:spcPts val="0"/>
                        </a:spcAft>
                        <a:buNone/>
                      </a:pPr>
                      <a:r>
                        <a:rPr lang="en" sz="1200" b="1">
                          <a:solidFill>
                            <a:schemeClr val="dk1"/>
                          </a:solidFill>
                          <a:latin typeface="Cairo"/>
                          <a:ea typeface="Cairo"/>
                          <a:cs typeface="Cairo"/>
                          <a:sym typeface="Cairo"/>
                        </a:rPr>
                        <a:t>Post-launch support</a:t>
                      </a:r>
                      <a:endParaRPr sz="1200" b="1">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7/1/20XX</a:t>
                      </a: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8/15/20XX</a:t>
                      </a: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Support team</a:t>
                      </a: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$50,000</a:t>
                      </a: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$800,000</a:t>
                      </a:r>
                      <a:endParaRPr sz="1200">
                        <a:solidFill>
                          <a:schemeClr val="dk1"/>
                        </a:solidFill>
                        <a:latin typeface="Cairo"/>
                        <a:ea typeface="Cairo"/>
                        <a:cs typeface="Cairo"/>
                        <a:sym typeface="Cairo"/>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2"/>
          <p:cNvSpPr txBox="1">
            <a:spLocks noGrp="1"/>
          </p:cNvSpPr>
          <p:nvPr>
            <p:ph type="title"/>
          </p:nvPr>
        </p:nvSpPr>
        <p:spPr>
          <a:xfrm>
            <a:off x="3889175" y="1000050"/>
            <a:ext cx="3205500" cy="10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to show in a mockup</a:t>
            </a:r>
            <a:endParaRPr/>
          </a:p>
        </p:txBody>
      </p:sp>
      <p:sp>
        <p:nvSpPr>
          <p:cNvPr id="445" name="Google Shape;445;p42"/>
          <p:cNvSpPr txBox="1">
            <a:spLocks noGrp="1"/>
          </p:cNvSpPr>
          <p:nvPr>
            <p:ph type="subTitle" idx="1"/>
          </p:nvPr>
        </p:nvSpPr>
        <p:spPr>
          <a:xfrm>
            <a:off x="3889175" y="2131950"/>
            <a:ext cx="4185300" cy="2011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
              <a:t>Product/website description: A brief overview of the product/website, including its key features, dimensions, and materials used</a:t>
            </a:r>
            <a:endParaRPr/>
          </a:p>
          <a:p>
            <a:pPr marL="457200" lvl="0" indent="-304800" algn="l" rtl="0">
              <a:spcBef>
                <a:spcPts val="0"/>
              </a:spcBef>
              <a:spcAft>
                <a:spcPts val="0"/>
              </a:spcAft>
              <a:buSzPts val="1200"/>
              <a:buAutoNum type="arabicPeriod"/>
            </a:pPr>
            <a:r>
              <a:rPr lang="en"/>
              <a:t>Features and benefits: A detailed explanation of the product's/website's features and how they will benefit the user</a:t>
            </a:r>
            <a:endParaRPr/>
          </a:p>
          <a:p>
            <a:pPr marL="457200" lvl="0" indent="-304800" algn="l" rtl="0">
              <a:spcBef>
                <a:spcPts val="0"/>
              </a:spcBef>
              <a:spcAft>
                <a:spcPts val="0"/>
              </a:spcAft>
              <a:buSzPts val="1200"/>
              <a:buAutoNum type="arabicPeriod"/>
            </a:pPr>
            <a:r>
              <a:rPr lang="en"/>
              <a:t>Technical specifications: A list of the product's/website's technical specifications, such as dimensions, weight, power requirements, connectivity options and hosting platform</a:t>
            </a:r>
            <a:endParaRPr/>
          </a:p>
        </p:txBody>
      </p:sp>
      <p:sp>
        <p:nvSpPr>
          <p:cNvPr id="446" name="Google Shape;446;p42"/>
          <p:cNvSpPr/>
          <p:nvPr/>
        </p:nvSpPr>
        <p:spPr>
          <a:xfrm>
            <a:off x="1608529"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 name="Google Shape;447;p42"/>
          <p:cNvGrpSpPr/>
          <p:nvPr/>
        </p:nvGrpSpPr>
        <p:grpSpPr>
          <a:xfrm>
            <a:off x="1523351" y="709411"/>
            <a:ext cx="1834973" cy="3724678"/>
            <a:chOff x="5186401" y="494525"/>
            <a:chExt cx="1834973" cy="3724678"/>
          </a:xfrm>
        </p:grpSpPr>
        <p:sp>
          <p:nvSpPr>
            <p:cNvPr id="448" name="Google Shape;448;p42"/>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0" name="Google Shape;450;p42"/>
          <p:cNvPicPr preferRelativeResize="0"/>
          <p:nvPr/>
        </p:nvPicPr>
        <p:blipFill rotWithShape="1">
          <a:blip r:embed="rId3">
            <a:alphaModFix/>
          </a:blip>
          <a:srcRect l="990" r="990"/>
          <a:stretch/>
        </p:blipFill>
        <p:spPr>
          <a:xfrm>
            <a:off x="1608538" y="891935"/>
            <a:ext cx="1664599" cy="3176198"/>
          </a:xfrm>
          <a:prstGeom prst="rect">
            <a:avLst/>
          </a:prstGeom>
          <a:noFill/>
          <a:ln>
            <a:noFill/>
          </a:ln>
        </p:spPr>
      </p:pic>
      <p:pic>
        <p:nvPicPr>
          <p:cNvPr id="451" name="Google Shape;451;p42"/>
          <p:cNvPicPr preferRelativeResize="0"/>
          <p:nvPr/>
        </p:nvPicPr>
        <p:blipFill rotWithShape="1">
          <a:blip r:embed="rId4">
            <a:alphaModFix/>
          </a:blip>
          <a:srcRect l="4813" r="12199"/>
          <a:stretch/>
        </p:blipFill>
        <p:spPr>
          <a:xfrm>
            <a:off x="1608528" y="913562"/>
            <a:ext cx="1664575" cy="31762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timeline</a:t>
            </a:r>
            <a:endParaRPr/>
          </a:p>
        </p:txBody>
      </p:sp>
      <p:sp>
        <p:nvSpPr>
          <p:cNvPr id="457" name="Google Shape;457;p43"/>
          <p:cNvSpPr/>
          <p:nvPr/>
        </p:nvSpPr>
        <p:spPr>
          <a:xfrm>
            <a:off x="1652300" y="1361700"/>
            <a:ext cx="176400" cy="17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3"/>
          <p:cNvSpPr/>
          <p:nvPr/>
        </p:nvSpPr>
        <p:spPr>
          <a:xfrm>
            <a:off x="3540000" y="1361700"/>
            <a:ext cx="176400" cy="17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3"/>
          <p:cNvSpPr/>
          <p:nvPr/>
        </p:nvSpPr>
        <p:spPr>
          <a:xfrm>
            <a:off x="5427700" y="1361700"/>
            <a:ext cx="176400" cy="17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3"/>
          <p:cNvSpPr/>
          <p:nvPr/>
        </p:nvSpPr>
        <p:spPr>
          <a:xfrm>
            <a:off x="7315400" y="1361700"/>
            <a:ext cx="176400" cy="17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3"/>
          <p:cNvSpPr txBox="1"/>
          <p:nvPr/>
        </p:nvSpPr>
        <p:spPr>
          <a:xfrm flipH="1">
            <a:off x="834300" y="1786375"/>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iro"/>
                <a:ea typeface="Cairo"/>
                <a:cs typeface="Cairo"/>
                <a:sym typeface="Cairo"/>
              </a:rPr>
              <a:t>Conduct market research and analyze the target audience to identify opportunities</a:t>
            </a:r>
            <a:endParaRPr sz="1200">
              <a:solidFill>
                <a:schemeClr val="dk1"/>
              </a:solidFill>
              <a:latin typeface="Cairo"/>
              <a:ea typeface="Cairo"/>
              <a:cs typeface="Cairo"/>
              <a:sym typeface="Cairo"/>
            </a:endParaRPr>
          </a:p>
        </p:txBody>
      </p:sp>
      <p:sp>
        <p:nvSpPr>
          <p:cNvPr id="462" name="Google Shape;462;p43"/>
          <p:cNvSpPr txBox="1"/>
          <p:nvPr/>
        </p:nvSpPr>
        <p:spPr>
          <a:xfrm flipH="1">
            <a:off x="2722000" y="1786375"/>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iro"/>
                <a:ea typeface="Cairo"/>
                <a:cs typeface="Cairo"/>
                <a:sym typeface="Cairo"/>
              </a:rPr>
              <a:t>Create the product or service by defining features, design, and functionality</a:t>
            </a:r>
            <a:endParaRPr sz="1200">
              <a:solidFill>
                <a:schemeClr val="dk1"/>
              </a:solidFill>
              <a:latin typeface="Cairo"/>
              <a:ea typeface="Cairo"/>
              <a:cs typeface="Cairo"/>
              <a:sym typeface="Cairo"/>
            </a:endParaRPr>
          </a:p>
        </p:txBody>
      </p:sp>
      <p:sp>
        <p:nvSpPr>
          <p:cNvPr id="463" name="Google Shape;463;p43"/>
          <p:cNvSpPr txBox="1"/>
          <p:nvPr/>
        </p:nvSpPr>
        <p:spPr>
          <a:xfrm flipH="1">
            <a:off x="4609700" y="1786375"/>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iro"/>
                <a:ea typeface="Cairo"/>
                <a:cs typeface="Cairo"/>
                <a:sym typeface="Cairo"/>
              </a:rPr>
              <a:t>Test the product with a group of users to receive feedback and improve the product</a:t>
            </a:r>
            <a:endParaRPr sz="1200">
              <a:solidFill>
                <a:schemeClr val="dk1"/>
              </a:solidFill>
              <a:latin typeface="Cairo"/>
              <a:ea typeface="Cairo"/>
              <a:cs typeface="Cairo"/>
              <a:sym typeface="Cairo"/>
            </a:endParaRPr>
          </a:p>
        </p:txBody>
      </p:sp>
      <p:sp>
        <p:nvSpPr>
          <p:cNvPr id="464" name="Google Shape;464;p43"/>
          <p:cNvSpPr txBox="1"/>
          <p:nvPr/>
        </p:nvSpPr>
        <p:spPr>
          <a:xfrm flipH="1">
            <a:off x="6497400" y="1786375"/>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iro"/>
                <a:ea typeface="Cairo"/>
                <a:cs typeface="Cairo"/>
                <a:sym typeface="Cairo"/>
              </a:rPr>
              <a:t>Execute a marketing campaign to promote the product to the target audience</a:t>
            </a:r>
            <a:endParaRPr sz="1200">
              <a:solidFill>
                <a:schemeClr val="dk1"/>
              </a:solidFill>
              <a:latin typeface="Cairo"/>
              <a:ea typeface="Cairo"/>
              <a:cs typeface="Cairo"/>
              <a:sym typeface="Cairo"/>
            </a:endParaRPr>
          </a:p>
        </p:txBody>
      </p:sp>
      <p:cxnSp>
        <p:nvCxnSpPr>
          <p:cNvPr id="465" name="Google Shape;465;p43"/>
          <p:cNvCxnSpPr>
            <a:stCxn id="457" idx="6"/>
            <a:endCxn id="458" idx="2"/>
          </p:cNvCxnSpPr>
          <p:nvPr/>
        </p:nvCxnSpPr>
        <p:spPr>
          <a:xfrm>
            <a:off x="1828700" y="1449900"/>
            <a:ext cx="1711200" cy="0"/>
          </a:xfrm>
          <a:prstGeom prst="straightConnector1">
            <a:avLst/>
          </a:prstGeom>
          <a:noFill/>
          <a:ln w="9525" cap="flat" cmpd="sng">
            <a:solidFill>
              <a:schemeClr val="dk1"/>
            </a:solidFill>
            <a:prstDash val="solid"/>
            <a:round/>
            <a:headEnd type="none" w="med" len="med"/>
            <a:tailEnd type="none" w="med" len="med"/>
          </a:ln>
        </p:spPr>
      </p:cxnSp>
      <p:cxnSp>
        <p:nvCxnSpPr>
          <p:cNvPr id="466" name="Google Shape;466;p43"/>
          <p:cNvCxnSpPr>
            <a:stCxn id="458" idx="6"/>
            <a:endCxn id="459" idx="2"/>
          </p:cNvCxnSpPr>
          <p:nvPr/>
        </p:nvCxnSpPr>
        <p:spPr>
          <a:xfrm>
            <a:off x="3716400" y="1449900"/>
            <a:ext cx="1711200" cy="0"/>
          </a:xfrm>
          <a:prstGeom prst="straightConnector1">
            <a:avLst/>
          </a:prstGeom>
          <a:noFill/>
          <a:ln w="9525" cap="flat" cmpd="sng">
            <a:solidFill>
              <a:schemeClr val="dk1"/>
            </a:solidFill>
            <a:prstDash val="solid"/>
            <a:round/>
            <a:headEnd type="none" w="med" len="med"/>
            <a:tailEnd type="none" w="med" len="med"/>
          </a:ln>
        </p:spPr>
      </p:cxnSp>
      <p:cxnSp>
        <p:nvCxnSpPr>
          <p:cNvPr id="467" name="Google Shape;467;p43"/>
          <p:cNvCxnSpPr>
            <a:stCxn id="459" idx="6"/>
            <a:endCxn id="460" idx="2"/>
          </p:cNvCxnSpPr>
          <p:nvPr/>
        </p:nvCxnSpPr>
        <p:spPr>
          <a:xfrm>
            <a:off x="5604100" y="1449900"/>
            <a:ext cx="1711200" cy="0"/>
          </a:xfrm>
          <a:prstGeom prst="straightConnector1">
            <a:avLst/>
          </a:prstGeom>
          <a:noFill/>
          <a:ln w="9525" cap="flat" cmpd="sng">
            <a:solidFill>
              <a:schemeClr val="dk1"/>
            </a:solidFill>
            <a:prstDash val="solid"/>
            <a:round/>
            <a:headEnd type="none" w="med" len="med"/>
            <a:tailEnd type="none" w="med" len="med"/>
          </a:ln>
        </p:spPr>
      </p:cxnSp>
      <p:cxnSp>
        <p:nvCxnSpPr>
          <p:cNvPr id="468" name="Google Shape;468;p43"/>
          <p:cNvCxnSpPr>
            <a:stCxn id="457" idx="4"/>
            <a:endCxn id="461" idx="0"/>
          </p:cNvCxnSpPr>
          <p:nvPr/>
        </p:nvCxnSpPr>
        <p:spPr>
          <a:xfrm>
            <a:off x="1740500" y="1538100"/>
            <a:ext cx="0" cy="248400"/>
          </a:xfrm>
          <a:prstGeom prst="straightConnector1">
            <a:avLst/>
          </a:prstGeom>
          <a:noFill/>
          <a:ln w="9525" cap="flat" cmpd="sng">
            <a:solidFill>
              <a:schemeClr val="dk1"/>
            </a:solidFill>
            <a:prstDash val="solid"/>
            <a:round/>
            <a:headEnd type="none" w="med" len="med"/>
            <a:tailEnd type="none" w="med" len="med"/>
          </a:ln>
        </p:spPr>
      </p:cxnSp>
      <p:cxnSp>
        <p:nvCxnSpPr>
          <p:cNvPr id="469" name="Google Shape;469;p43"/>
          <p:cNvCxnSpPr>
            <a:stCxn id="458" idx="4"/>
            <a:endCxn id="462" idx="0"/>
          </p:cNvCxnSpPr>
          <p:nvPr/>
        </p:nvCxnSpPr>
        <p:spPr>
          <a:xfrm>
            <a:off x="3628200" y="1538100"/>
            <a:ext cx="0" cy="248400"/>
          </a:xfrm>
          <a:prstGeom prst="straightConnector1">
            <a:avLst/>
          </a:prstGeom>
          <a:noFill/>
          <a:ln w="9525" cap="flat" cmpd="sng">
            <a:solidFill>
              <a:schemeClr val="dk1"/>
            </a:solidFill>
            <a:prstDash val="solid"/>
            <a:round/>
            <a:headEnd type="none" w="med" len="med"/>
            <a:tailEnd type="none" w="med" len="med"/>
          </a:ln>
        </p:spPr>
      </p:cxnSp>
      <p:cxnSp>
        <p:nvCxnSpPr>
          <p:cNvPr id="470" name="Google Shape;470;p43"/>
          <p:cNvCxnSpPr>
            <a:stCxn id="459" idx="4"/>
            <a:endCxn id="463" idx="0"/>
          </p:cNvCxnSpPr>
          <p:nvPr/>
        </p:nvCxnSpPr>
        <p:spPr>
          <a:xfrm>
            <a:off x="5515900" y="1538100"/>
            <a:ext cx="0" cy="248400"/>
          </a:xfrm>
          <a:prstGeom prst="straightConnector1">
            <a:avLst/>
          </a:prstGeom>
          <a:noFill/>
          <a:ln w="9525" cap="flat" cmpd="sng">
            <a:solidFill>
              <a:schemeClr val="dk1"/>
            </a:solidFill>
            <a:prstDash val="solid"/>
            <a:round/>
            <a:headEnd type="none" w="med" len="med"/>
            <a:tailEnd type="none" w="med" len="med"/>
          </a:ln>
        </p:spPr>
      </p:cxnSp>
      <p:cxnSp>
        <p:nvCxnSpPr>
          <p:cNvPr id="471" name="Google Shape;471;p43"/>
          <p:cNvCxnSpPr>
            <a:stCxn id="460" idx="4"/>
            <a:endCxn id="464" idx="0"/>
          </p:cNvCxnSpPr>
          <p:nvPr/>
        </p:nvCxnSpPr>
        <p:spPr>
          <a:xfrm>
            <a:off x="7403600" y="1538100"/>
            <a:ext cx="0" cy="248400"/>
          </a:xfrm>
          <a:prstGeom prst="straightConnector1">
            <a:avLst/>
          </a:prstGeom>
          <a:noFill/>
          <a:ln w="9525" cap="flat" cmpd="sng">
            <a:solidFill>
              <a:schemeClr val="dk1"/>
            </a:solidFill>
            <a:prstDash val="solid"/>
            <a:round/>
            <a:headEnd type="none" w="med" len="med"/>
            <a:tailEnd type="none" w="med" len="med"/>
          </a:ln>
        </p:spPr>
      </p:cxnSp>
      <p:sp>
        <p:nvSpPr>
          <p:cNvPr id="472" name="Google Shape;472;p43"/>
          <p:cNvSpPr/>
          <p:nvPr/>
        </p:nvSpPr>
        <p:spPr>
          <a:xfrm>
            <a:off x="1652300" y="3176925"/>
            <a:ext cx="176400" cy="17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3"/>
          <p:cNvSpPr/>
          <p:nvPr/>
        </p:nvSpPr>
        <p:spPr>
          <a:xfrm>
            <a:off x="3540000" y="3176925"/>
            <a:ext cx="176400" cy="17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3"/>
          <p:cNvSpPr/>
          <p:nvPr/>
        </p:nvSpPr>
        <p:spPr>
          <a:xfrm>
            <a:off x="5427700" y="3176925"/>
            <a:ext cx="176400" cy="17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3"/>
          <p:cNvSpPr/>
          <p:nvPr/>
        </p:nvSpPr>
        <p:spPr>
          <a:xfrm>
            <a:off x="7315400" y="3176925"/>
            <a:ext cx="176400" cy="17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3"/>
          <p:cNvSpPr txBox="1"/>
          <p:nvPr/>
        </p:nvSpPr>
        <p:spPr>
          <a:xfrm flipH="1">
            <a:off x="834300" y="3601600"/>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iro"/>
                <a:ea typeface="Cairo"/>
                <a:cs typeface="Cairo"/>
                <a:sym typeface="Cairo"/>
              </a:rPr>
              <a:t>Release the product or service to the market with a comprehensive launch plan</a:t>
            </a:r>
            <a:endParaRPr sz="1200">
              <a:solidFill>
                <a:schemeClr val="dk1"/>
              </a:solidFill>
              <a:latin typeface="Cairo"/>
              <a:ea typeface="Cairo"/>
              <a:cs typeface="Cairo"/>
              <a:sym typeface="Cairo"/>
            </a:endParaRPr>
          </a:p>
        </p:txBody>
      </p:sp>
      <p:sp>
        <p:nvSpPr>
          <p:cNvPr id="477" name="Google Shape;477;p43"/>
          <p:cNvSpPr txBox="1"/>
          <p:nvPr/>
        </p:nvSpPr>
        <p:spPr>
          <a:xfrm flipH="1">
            <a:off x="2722000" y="3601600"/>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iro"/>
                <a:ea typeface="Cairo"/>
                <a:cs typeface="Cairo"/>
                <a:sym typeface="Cairo"/>
              </a:rPr>
              <a:t>Provide customer support to ensure customer satisfaction</a:t>
            </a:r>
            <a:endParaRPr sz="1200">
              <a:solidFill>
                <a:schemeClr val="dk1"/>
              </a:solidFill>
              <a:latin typeface="Cairo"/>
              <a:ea typeface="Cairo"/>
              <a:cs typeface="Cairo"/>
              <a:sym typeface="Cairo"/>
            </a:endParaRPr>
          </a:p>
        </p:txBody>
      </p:sp>
      <p:sp>
        <p:nvSpPr>
          <p:cNvPr id="478" name="Google Shape;478;p43"/>
          <p:cNvSpPr txBox="1"/>
          <p:nvPr/>
        </p:nvSpPr>
        <p:spPr>
          <a:xfrm flipH="1">
            <a:off x="4609700" y="3601600"/>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iro"/>
                <a:ea typeface="Cairo"/>
                <a:cs typeface="Cairo"/>
                <a:sym typeface="Cairo"/>
              </a:rPr>
              <a:t>Explore opportunities for growth and expansion of the product or service</a:t>
            </a:r>
            <a:endParaRPr sz="1200">
              <a:solidFill>
                <a:schemeClr val="dk1"/>
              </a:solidFill>
              <a:latin typeface="Cairo"/>
              <a:ea typeface="Cairo"/>
              <a:cs typeface="Cairo"/>
              <a:sym typeface="Cairo"/>
            </a:endParaRPr>
          </a:p>
        </p:txBody>
      </p:sp>
      <p:sp>
        <p:nvSpPr>
          <p:cNvPr id="479" name="Google Shape;479;p43"/>
          <p:cNvSpPr txBox="1"/>
          <p:nvPr/>
        </p:nvSpPr>
        <p:spPr>
          <a:xfrm flipH="1">
            <a:off x="6497400" y="3601600"/>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iro"/>
                <a:ea typeface="Cairo"/>
                <a:cs typeface="Cairo"/>
                <a:sym typeface="Cairo"/>
              </a:rPr>
              <a:t>Continuously improve the product based on customer feedback and market trends</a:t>
            </a:r>
            <a:endParaRPr sz="1200">
              <a:solidFill>
                <a:schemeClr val="dk1"/>
              </a:solidFill>
              <a:latin typeface="Cairo"/>
              <a:ea typeface="Cairo"/>
              <a:cs typeface="Cairo"/>
              <a:sym typeface="Cairo"/>
            </a:endParaRPr>
          </a:p>
        </p:txBody>
      </p:sp>
      <p:cxnSp>
        <p:nvCxnSpPr>
          <p:cNvPr id="480" name="Google Shape;480;p43"/>
          <p:cNvCxnSpPr>
            <a:stCxn id="472" idx="6"/>
            <a:endCxn id="473" idx="2"/>
          </p:cNvCxnSpPr>
          <p:nvPr/>
        </p:nvCxnSpPr>
        <p:spPr>
          <a:xfrm>
            <a:off x="1828700" y="3265125"/>
            <a:ext cx="1711200" cy="0"/>
          </a:xfrm>
          <a:prstGeom prst="straightConnector1">
            <a:avLst/>
          </a:prstGeom>
          <a:noFill/>
          <a:ln w="9525" cap="flat" cmpd="sng">
            <a:solidFill>
              <a:schemeClr val="dk1"/>
            </a:solidFill>
            <a:prstDash val="solid"/>
            <a:round/>
            <a:headEnd type="none" w="med" len="med"/>
            <a:tailEnd type="none" w="med" len="med"/>
          </a:ln>
        </p:spPr>
      </p:cxnSp>
      <p:cxnSp>
        <p:nvCxnSpPr>
          <p:cNvPr id="481" name="Google Shape;481;p43"/>
          <p:cNvCxnSpPr>
            <a:stCxn id="473" idx="6"/>
            <a:endCxn id="474" idx="2"/>
          </p:cNvCxnSpPr>
          <p:nvPr/>
        </p:nvCxnSpPr>
        <p:spPr>
          <a:xfrm>
            <a:off x="3716400" y="3265125"/>
            <a:ext cx="1711200" cy="0"/>
          </a:xfrm>
          <a:prstGeom prst="straightConnector1">
            <a:avLst/>
          </a:prstGeom>
          <a:noFill/>
          <a:ln w="9525" cap="flat" cmpd="sng">
            <a:solidFill>
              <a:schemeClr val="dk1"/>
            </a:solidFill>
            <a:prstDash val="solid"/>
            <a:round/>
            <a:headEnd type="none" w="med" len="med"/>
            <a:tailEnd type="none" w="med" len="med"/>
          </a:ln>
        </p:spPr>
      </p:cxnSp>
      <p:cxnSp>
        <p:nvCxnSpPr>
          <p:cNvPr id="482" name="Google Shape;482;p43"/>
          <p:cNvCxnSpPr>
            <a:stCxn id="474" idx="6"/>
            <a:endCxn id="475" idx="2"/>
          </p:cNvCxnSpPr>
          <p:nvPr/>
        </p:nvCxnSpPr>
        <p:spPr>
          <a:xfrm>
            <a:off x="5604100" y="3265125"/>
            <a:ext cx="1711200" cy="0"/>
          </a:xfrm>
          <a:prstGeom prst="straightConnector1">
            <a:avLst/>
          </a:prstGeom>
          <a:noFill/>
          <a:ln w="9525" cap="flat" cmpd="sng">
            <a:solidFill>
              <a:schemeClr val="dk1"/>
            </a:solidFill>
            <a:prstDash val="solid"/>
            <a:round/>
            <a:headEnd type="none" w="med" len="med"/>
            <a:tailEnd type="none" w="med" len="med"/>
          </a:ln>
        </p:spPr>
      </p:cxnSp>
      <p:cxnSp>
        <p:nvCxnSpPr>
          <p:cNvPr id="483" name="Google Shape;483;p43"/>
          <p:cNvCxnSpPr>
            <a:stCxn id="472" idx="4"/>
            <a:endCxn id="476" idx="0"/>
          </p:cNvCxnSpPr>
          <p:nvPr/>
        </p:nvCxnSpPr>
        <p:spPr>
          <a:xfrm>
            <a:off x="1740500" y="3353325"/>
            <a:ext cx="0" cy="248400"/>
          </a:xfrm>
          <a:prstGeom prst="straightConnector1">
            <a:avLst/>
          </a:prstGeom>
          <a:noFill/>
          <a:ln w="9525" cap="flat" cmpd="sng">
            <a:solidFill>
              <a:schemeClr val="dk1"/>
            </a:solidFill>
            <a:prstDash val="solid"/>
            <a:round/>
            <a:headEnd type="none" w="med" len="med"/>
            <a:tailEnd type="none" w="med" len="med"/>
          </a:ln>
        </p:spPr>
      </p:cxnSp>
      <p:cxnSp>
        <p:nvCxnSpPr>
          <p:cNvPr id="484" name="Google Shape;484;p43"/>
          <p:cNvCxnSpPr>
            <a:stCxn id="473" idx="4"/>
            <a:endCxn id="477" idx="0"/>
          </p:cNvCxnSpPr>
          <p:nvPr/>
        </p:nvCxnSpPr>
        <p:spPr>
          <a:xfrm>
            <a:off x="3628200" y="3353325"/>
            <a:ext cx="0" cy="248400"/>
          </a:xfrm>
          <a:prstGeom prst="straightConnector1">
            <a:avLst/>
          </a:prstGeom>
          <a:noFill/>
          <a:ln w="9525" cap="flat" cmpd="sng">
            <a:solidFill>
              <a:schemeClr val="dk1"/>
            </a:solidFill>
            <a:prstDash val="solid"/>
            <a:round/>
            <a:headEnd type="none" w="med" len="med"/>
            <a:tailEnd type="none" w="med" len="med"/>
          </a:ln>
        </p:spPr>
      </p:cxnSp>
      <p:cxnSp>
        <p:nvCxnSpPr>
          <p:cNvPr id="485" name="Google Shape;485;p43"/>
          <p:cNvCxnSpPr>
            <a:stCxn id="474" idx="4"/>
            <a:endCxn id="478" idx="0"/>
          </p:cNvCxnSpPr>
          <p:nvPr/>
        </p:nvCxnSpPr>
        <p:spPr>
          <a:xfrm>
            <a:off x="5515900" y="3353325"/>
            <a:ext cx="0" cy="248400"/>
          </a:xfrm>
          <a:prstGeom prst="straightConnector1">
            <a:avLst/>
          </a:prstGeom>
          <a:noFill/>
          <a:ln w="9525" cap="flat" cmpd="sng">
            <a:solidFill>
              <a:schemeClr val="dk1"/>
            </a:solidFill>
            <a:prstDash val="solid"/>
            <a:round/>
            <a:headEnd type="none" w="med" len="med"/>
            <a:tailEnd type="none" w="med" len="med"/>
          </a:ln>
        </p:spPr>
      </p:cxnSp>
      <p:cxnSp>
        <p:nvCxnSpPr>
          <p:cNvPr id="486" name="Google Shape;486;p43"/>
          <p:cNvCxnSpPr>
            <a:stCxn id="475" idx="4"/>
            <a:endCxn id="479" idx="0"/>
          </p:cNvCxnSpPr>
          <p:nvPr/>
        </p:nvCxnSpPr>
        <p:spPr>
          <a:xfrm>
            <a:off x="7403600" y="3353325"/>
            <a:ext cx="0" cy="248400"/>
          </a:xfrm>
          <a:prstGeom prst="straightConnector1">
            <a:avLst/>
          </a:prstGeom>
          <a:noFill/>
          <a:ln w="9525" cap="flat" cmpd="sng">
            <a:solidFill>
              <a:schemeClr val="dk1"/>
            </a:solidFill>
            <a:prstDash val="solid"/>
            <a:round/>
            <a:headEnd type="none" w="med" len="med"/>
            <a:tailEnd type="none" w="med" len="med"/>
          </a:ln>
        </p:spPr>
      </p:cxnSp>
      <p:cxnSp>
        <p:nvCxnSpPr>
          <p:cNvPr id="487" name="Google Shape;487;p43"/>
          <p:cNvCxnSpPr>
            <a:stCxn id="460" idx="6"/>
            <a:endCxn id="472" idx="2"/>
          </p:cNvCxnSpPr>
          <p:nvPr/>
        </p:nvCxnSpPr>
        <p:spPr>
          <a:xfrm flipH="1">
            <a:off x="1652300" y="1449900"/>
            <a:ext cx="5839500" cy="1815300"/>
          </a:xfrm>
          <a:prstGeom prst="bentConnector5">
            <a:avLst>
              <a:gd name="adj1" fmla="val -16013"/>
              <a:gd name="adj2" fmla="val 80359"/>
              <a:gd name="adj3" fmla="val 115867"/>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roadmap</a:t>
            </a:r>
            <a:endParaRPr/>
          </a:p>
        </p:txBody>
      </p:sp>
      <p:graphicFrame>
        <p:nvGraphicFramePr>
          <p:cNvPr id="493" name="Google Shape;493;p44"/>
          <p:cNvGraphicFramePr/>
          <p:nvPr/>
        </p:nvGraphicFramePr>
        <p:xfrm>
          <a:off x="788775" y="1353913"/>
          <a:ext cx="7566450" cy="3146650"/>
        </p:xfrm>
        <a:graphic>
          <a:graphicData uri="http://schemas.openxmlformats.org/drawingml/2006/table">
            <a:tbl>
              <a:tblPr>
                <a:noFill/>
                <a:tableStyleId>{0ABF799C-3AF0-4C48-B7B5-F2395438E758}</a:tableStyleId>
              </a:tblPr>
              <a:tblGrid>
                <a:gridCol w="1337525">
                  <a:extLst>
                    <a:ext uri="{9D8B030D-6E8A-4147-A177-3AD203B41FA5}">
                      <a16:colId xmlns:a16="http://schemas.microsoft.com/office/drawing/2014/main" val="20000"/>
                    </a:ext>
                  </a:extLst>
                </a:gridCol>
                <a:gridCol w="2004625">
                  <a:extLst>
                    <a:ext uri="{9D8B030D-6E8A-4147-A177-3AD203B41FA5}">
                      <a16:colId xmlns:a16="http://schemas.microsoft.com/office/drawing/2014/main" val="20001"/>
                    </a:ext>
                  </a:extLst>
                </a:gridCol>
                <a:gridCol w="352025">
                  <a:extLst>
                    <a:ext uri="{9D8B030D-6E8A-4147-A177-3AD203B41FA5}">
                      <a16:colId xmlns:a16="http://schemas.microsoft.com/office/drawing/2014/main" val="20002"/>
                    </a:ext>
                  </a:extLst>
                </a:gridCol>
                <a:gridCol w="352025">
                  <a:extLst>
                    <a:ext uri="{9D8B030D-6E8A-4147-A177-3AD203B41FA5}">
                      <a16:colId xmlns:a16="http://schemas.microsoft.com/office/drawing/2014/main" val="20003"/>
                    </a:ext>
                  </a:extLst>
                </a:gridCol>
                <a:gridCol w="352025">
                  <a:extLst>
                    <a:ext uri="{9D8B030D-6E8A-4147-A177-3AD203B41FA5}">
                      <a16:colId xmlns:a16="http://schemas.microsoft.com/office/drawing/2014/main" val="20004"/>
                    </a:ext>
                  </a:extLst>
                </a:gridCol>
                <a:gridCol w="352025">
                  <a:extLst>
                    <a:ext uri="{9D8B030D-6E8A-4147-A177-3AD203B41FA5}">
                      <a16:colId xmlns:a16="http://schemas.microsoft.com/office/drawing/2014/main" val="20005"/>
                    </a:ext>
                  </a:extLst>
                </a:gridCol>
                <a:gridCol w="352025">
                  <a:extLst>
                    <a:ext uri="{9D8B030D-6E8A-4147-A177-3AD203B41FA5}">
                      <a16:colId xmlns:a16="http://schemas.microsoft.com/office/drawing/2014/main" val="20006"/>
                    </a:ext>
                  </a:extLst>
                </a:gridCol>
                <a:gridCol w="352025">
                  <a:extLst>
                    <a:ext uri="{9D8B030D-6E8A-4147-A177-3AD203B41FA5}">
                      <a16:colId xmlns:a16="http://schemas.microsoft.com/office/drawing/2014/main" val="20007"/>
                    </a:ext>
                  </a:extLst>
                </a:gridCol>
                <a:gridCol w="352025">
                  <a:extLst>
                    <a:ext uri="{9D8B030D-6E8A-4147-A177-3AD203B41FA5}">
                      <a16:colId xmlns:a16="http://schemas.microsoft.com/office/drawing/2014/main" val="20008"/>
                    </a:ext>
                  </a:extLst>
                </a:gridCol>
                <a:gridCol w="352025">
                  <a:extLst>
                    <a:ext uri="{9D8B030D-6E8A-4147-A177-3AD203B41FA5}">
                      <a16:colId xmlns:a16="http://schemas.microsoft.com/office/drawing/2014/main" val="20009"/>
                    </a:ext>
                  </a:extLst>
                </a:gridCol>
                <a:gridCol w="352025">
                  <a:extLst>
                    <a:ext uri="{9D8B030D-6E8A-4147-A177-3AD203B41FA5}">
                      <a16:colId xmlns:a16="http://schemas.microsoft.com/office/drawing/2014/main" val="20010"/>
                    </a:ext>
                  </a:extLst>
                </a:gridCol>
                <a:gridCol w="352025">
                  <a:extLst>
                    <a:ext uri="{9D8B030D-6E8A-4147-A177-3AD203B41FA5}">
                      <a16:colId xmlns:a16="http://schemas.microsoft.com/office/drawing/2014/main" val="20011"/>
                    </a:ext>
                  </a:extLst>
                </a:gridCol>
                <a:gridCol w="352025">
                  <a:extLst>
                    <a:ext uri="{9D8B030D-6E8A-4147-A177-3AD203B41FA5}">
                      <a16:colId xmlns:a16="http://schemas.microsoft.com/office/drawing/2014/main" val="20012"/>
                    </a:ext>
                  </a:extLst>
                </a:gridCol>
                <a:gridCol w="352025">
                  <a:extLst>
                    <a:ext uri="{9D8B030D-6E8A-4147-A177-3AD203B41FA5}">
                      <a16:colId xmlns:a16="http://schemas.microsoft.com/office/drawing/2014/main" val="20013"/>
                    </a:ext>
                  </a:extLst>
                </a:gridCol>
              </a:tblGrid>
              <a:tr h="441850">
                <a:tc>
                  <a:txBody>
                    <a:bodyPr/>
                    <a:lstStyle/>
                    <a:p>
                      <a:pPr marL="0" lvl="0" indent="0" algn="ctr" rtl="0">
                        <a:spcBef>
                          <a:spcPts val="0"/>
                        </a:spcBef>
                        <a:spcAft>
                          <a:spcPts val="0"/>
                        </a:spcAft>
                        <a:buNone/>
                      </a:pPr>
                      <a:r>
                        <a:rPr lang="en" sz="1200">
                          <a:solidFill>
                            <a:schemeClr val="dk1"/>
                          </a:solidFill>
                          <a:latin typeface="Space Grotesk Medium"/>
                          <a:ea typeface="Space Grotesk Medium"/>
                          <a:cs typeface="Space Grotesk Medium"/>
                          <a:sym typeface="Space Grotesk Medium"/>
                        </a:rPr>
                        <a:t>Initiative</a:t>
                      </a:r>
                      <a:endParaRPr sz="1800">
                        <a:solidFill>
                          <a:schemeClr val="dk1"/>
                        </a:solidFill>
                        <a:latin typeface="Space Grotesk Medium"/>
                        <a:ea typeface="Space Grotesk Medium"/>
                        <a:cs typeface="Space Grotesk Medium"/>
                        <a:sym typeface="Space Grotesk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Space Grotesk Medium"/>
                          <a:ea typeface="Space Grotesk Medium"/>
                          <a:cs typeface="Space Grotesk Medium"/>
                          <a:sym typeface="Space Grotesk Medium"/>
                        </a:rPr>
                        <a:t>Objective</a:t>
                      </a:r>
                      <a:endParaRPr sz="1200">
                        <a:solidFill>
                          <a:schemeClr val="dk1"/>
                        </a:solidFill>
                        <a:latin typeface="Space Grotesk Medium"/>
                        <a:ea typeface="Space Grotesk Medium"/>
                        <a:cs typeface="Space Grotesk Medium"/>
                        <a:sym typeface="Space Grotesk Medium"/>
                      </a:endParaRPr>
                    </a:p>
                  </a:txBody>
                  <a:tcPr marL="91425"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Space Grotesk Medium"/>
                          <a:ea typeface="Space Grotesk Medium"/>
                          <a:cs typeface="Space Grotesk Medium"/>
                          <a:sym typeface="Space Grotesk Medium"/>
                        </a:rPr>
                        <a:t>Jan</a:t>
                      </a:r>
                      <a:endParaRPr sz="1200">
                        <a:solidFill>
                          <a:schemeClr val="dk1"/>
                        </a:solidFill>
                        <a:latin typeface="Space Grotesk Medium"/>
                        <a:ea typeface="Space Grotesk Medium"/>
                        <a:cs typeface="Space Grotesk Medium"/>
                        <a:sym typeface="Space Grotesk Medium"/>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Space Grotesk Medium"/>
                          <a:ea typeface="Space Grotesk Medium"/>
                          <a:cs typeface="Space Grotesk Medium"/>
                          <a:sym typeface="Space Grotesk Medium"/>
                        </a:rPr>
                        <a:t>Feb</a:t>
                      </a:r>
                      <a:endParaRPr sz="1200">
                        <a:solidFill>
                          <a:schemeClr val="dk1"/>
                        </a:solidFill>
                        <a:latin typeface="Space Grotesk Medium"/>
                        <a:ea typeface="Space Grotesk Medium"/>
                        <a:cs typeface="Space Grotesk Medium"/>
                        <a:sym typeface="Space Grotesk Medium"/>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Space Grotesk Medium"/>
                          <a:ea typeface="Space Grotesk Medium"/>
                          <a:cs typeface="Space Grotesk Medium"/>
                          <a:sym typeface="Space Grotesk Medium"/>
                        </a:rPr>
                        <a:t>Mar</a:t>
                      </a:r>
                      <a:endParaRPr sz="1200">
                        <a:solidFill>
                          <a:schemeClr val="dk1"/>
                        </a:solidFill>
                        <a:latin typeface="Space Grotesk Medium"/>
                        <a:ea typeface="Space Grotesk Medium"/>
                        <a:cs typeface="Space Grotesk Medium"/>
                        <a:sym typeface="Space Grotesk Medium"/>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a:solidFill>
                            <a:schemeClr val="dk1"/>
                          </a:solidFill>
                          <a:latin typeface="Space Grotesk Medium"/>
                          <a:ea typeface="Space Grotesk Medium"/>
                          <a:cs typeface="Space Grotesk Medium"/>
                          <a:sym typeface="Space Grotesk Medium"/>
                        </a:rPr>
                        <a:t>Apr</a:t>
                      </a:r>
                      <a:endParaRPr sz="1200">
                        <a:solidFill>
                          <a:schemeClr val="dk1"/>
                        </a:solidFill>
                        <a:latin typeface="Space Grotesk Medium"/>
                        <a:ea typeface="Space Grotesk Medium"/>
                        <a:cs typeface="Space Grotesk Medium"/>
                        <a:sym typeface="Space Grotesk Medium"/>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Space Grotesk Medium"/>
                          <a:ea typeface="Space Grotesk Medium"/>
                          <a:cs typeface="Space Grotesk Medium"/>
                          <a:sym typeface="Space Grotesk Medium"/>
                        </a:rPr>
                        <a:t>May</a:t>
                      </a:r>
                      <a:endParaRPr sz="1200">
                        <a:solidFill>
                          <a:schemeClr val="dk1"/>
                        </a:solidFill>
                        <a:latin typeface="Space Grotesk Medium"/>
                        <a:ea typeface="Space Grotesk Medium"/>
                        <a:cs typeface="Space Grotesk Medium"/>
                        <a:sym typeface="Space Grotesk Medium"/>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Space Grotesk Medium"/>
                          <a:ea typeface="Space Grotesk Medium"/>
                          <a:cs typeface="Space Grotesk Medium"/>
                          <a:sym typeface="Space Grotesk Medium"/>
                        </a:rPr>
                        <a:t>Jun</a:t>
                      </a:r>
                      <a:endParaRPr sz="1200">
                        <a:solidFill>
                          <a:schemeClr val="dk1"/>
                        </a:solidFill>
                        <a:latin typeface="Space Grotesk Medium"/>
                        <a:ea typeface="Space Grotesk Medium"/>
                        <a:cs typeface="Space Grotesk Medium"/>
                        <a:sym typeface="Space Grotesk Medium"/>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Space Grotesk Medium"/>
                          <a:ea typeface="Space Grotesk Medium"/>
                          <a:cs typeface="Space Grotesk Medium"/>
                          <a:sym typeface="Space Grotesk Medium"/>
                        </a:rPr>
                        <a:t>Jul</a:t>
                      </a:r>
                      <a:endParaRPr sz="1200">
                        <a:solidFill>
                          <a:schemeClr val="dk1"/>
                        </a:solidFill>
                        <a:latin typeface="Space Grotesk Medium"/>
                        <a:ea typeface="Space Grotesk Medium"/>
                        <a:cs typeface="Space Grotesk Medium"/>
                        <a:sym typeface="Space Grotesk Medium"/>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Space Grotesk Medium"/>
                          <a:ea typeface="Space Grotesk Medium"/>
                          <a:cs typeface="Space Grotesk Medium"/>
                          <a:sym typeface="Space Grotesk Medium"/>
                        </a:rPr>
                        <a:t>Aug</a:t>
                      </a:r>
                      <a:endParaRPr sz="1200">
                        <a:solidFill>
                          <a:schemeClr val="dk1"/>
                        </a:solidFill>
                        <a:latin typeface="Space Grotesk Medium"/>
                        <a:ea typeface="Space Grotesk Medium"/>
                        <a:cs typeface="Space Grotesk Medium"/>
                        <a:sym typeface="Space Grotesk Medium"/>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Space Grotesk Medium"/>
                          <a:ea typeface="Space Grotesk Medium"/>
                          <a:cs typeface="Space Grotesk Medium"/>
                          <a:sym typeface="Space Grotesk Medium"/>
                        </a:rPr>
                        <a:t>Sep</a:t>
                      </a:r>
                      <a:endParaRPr sz="1200">
                        <a:solidFill>
                          <a:schemeClr val="dk1"/>
                        </a:solidFill>
                        <a:latin typeface="Space Grotesk Medium"/>
                        <a:ea typeface="Space Grotesk Medium"/>
                        <a:cs typeface="Space Grotesk Medium"/>
                        <a:sym typeface="Space Grotesk Medium"/>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Space Grotesk Medium"/>
                          <a:ea typeface="Space Grotesk Medium"/>
                          <a:cs typeface="Space Grotesk Medium"/>
                          <a:sym typeface="Space Grotesk Medium"/>
                        </a:rPr>
                        <a:t>Oct</a:t>
                      </a:r>
                      <a:endParaRPr sz="1200">
                        <a:solidFill>
                          <a:schemeClr val="dk1"/>
                        </a:solidFill>
                        <a:latin typeface="Space Grotesk Medium"/>
                        <a:ea typeface="Space Grotesk Medium"/>
                        <a:cs typeface="Space Grotesk Medium"/>
                        <a:sym typeface="Space Grotesk Medium"/>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Space Grotesk Medium"/>
                          <a:ea typeface="Space Grotesk Medium"/>
                          <a:cs typeface="Space Grotesk Medium"/>
                          <a:sym typeface="Space Grotesk Medium"/>
                        </a:rPr>
                        <a:t>Nov</a:t>
                      </a:r>
                      <a:endParaRPr sz="1200">
                        <a:solidFill>
                          <a:schemeClr val="dk1"/>
                        </a:solidFill>
                        <a:latin typeface="Space Grotesk Medium"/>
                        <a:ea typeface="Space Grotesk Medium"/>
                        <a:cs typeface="Space Grotesk Medium"/>
                        <a:sym typeface="Space Grotesk Medium"/>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200">
                          <a:solidFill>
                            <a:schemeClr val="dk1"/>
                          </a:solidFill>
                          <a:latin typeface="Space Grotesk Medium"/>
                          <a:ea typeface="Space Grotesk Medium"/>
                          <a:cs typeface="Space Grotesk Medium"/>
                          <a:sym typeface="Space Grotesk Medium"/>
                        </a:rPr>
                        <a:t>Dec</a:t>
                      </a:r>
                      <a:endParaRPr sz="1200">
                        <a:solidFill>
                          <a:schemeClr val="dk1"/>
                        </a:solidFill>
                        <a:latin typeface="Space Grotesk Medium"/>
                        <a:ea typeface="Space Grotesk Medium"/>
                        <a:cs typeface="Space Grotesk Medium"/>
                        <a:sym typeface="Space Grotesk Medium"/>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50800">
                <a:tc>
                  <a:txBody>
                    <a:bodyPr/>
                    <a:lstStyle/>
                    <a:p>
                      <a:pPr marL="0" lvl="0" indent="0" algn="l" rtl="0">
                        <a:spcBef>
                          <a:spcPts val="0"/>
                        </a:spcBef>
                        <a:spcAft>
                          <a:spcPts val="0"/>
                        </a:spcAft>
                        <a:buNone/>
                      </a:pPr>
                      <a:r>
                        <a:rPr lang="en" sz="1000">
                          <a:solidFill>
                            <a:schemeClr val="dk1"/>
                          </a:solidFill>
                          <a:latin typeface="Cairo"/>
                          <a:ea typeface="Cairo"/>
                          <a:cs typeface="Cairo"/>
                          <a:sym typeface="Cairo"/>
                        </a:rPr>
                        <a:t>Market research</a:t>
                      </a:r>
                      <a:endParaRPr sz="1000">
                        <a:solidFill>
                          <a:schemeClr val="dk1"/>
                        </a:solidFill>
                        <a:latin typeface="Cairo"/>
                        <a:ea typeface="Cairo"/>
                        <a:cs typeface="Cairo"/>
                        <a:sym typeface="Cair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000">
                          <a:solidFill>
                            <a:schemeClr val="dk1"/>
                          </a:solidFill>
                          <a:latin typeface="Cairo"/>
                          <a:ea typeface="Cairo"/>
                          <a:cs typeface="Cairo"/>
                          <a:sym typeface="Cairo"/>
                        </a:rPr>
                        <a:t>Increase brand awareness by 30% within the first year</a:t>
                      </a:r>
                      <a:endParaRPr sz="1000">
                        <a:solidFill>
                          <a:schemeClr val="dk1"/>
                        </a:solidFill>
                        <a:latin typeface="Cairo"/>
                        <a:ea typeface="Cairo"/>
                        <a:cs typeface="Cairo"/>
                        <a:sym typeface="Cair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1CFE6">
                        <a:alpha val="30000"/>
                      </a:srgbClr>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50800">
                <a:tc>
                  <a:txBody>
                    <a:bodyPr/>
                    <a:lstStyle/>
                    <a:p>
                      <a:pPr marL="0" lvl="0" indent="0" algn="l" rtl="0">
                        <a:spcBef>
                          <a:spcPts val="0"/>
                        </a:spcBef>
                        <a:spcAft>
                          <a:spcPts val="0"/>
                        </a:spcAft>
                        <a:buNone/>
                      </a:pPr>
                      <a:r>
                        <a:rPr lang="en" sz="1000">
                          <a:solidFill>
                            <a:schemeClr val="dk1"/>
                          </a:solidFill>
                          <a:latin typeface="Cairo"/>
                          <a:ea typeface="Cairo"/>
                          <a:cs typeface="Cairo"/>
                          <a:sym typeface="Cairo"/>
                        </a:rPr>
                        <a:t>Product development</a:t>
                      </a:r>
                      <a:endParaRPr sz="1000">
                        <a:solidFill>
                          <a:schemeClr val="dk1"/>
                        </a:solidFill>
                        <a:latin typeface="Cairo"/>
                        <a:ea typeface="Cairo"/>
                        <a:cs typeface="Cairo"/>
                        <a:sym typeface="Cair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000">
                          <a:solidFill>
                            <a:schemeClr val="dk1"/>
                          </a:solidFill>
                          <a:latin typeface="Cairo"/>
                          <a:ea typeface="Cairo"/>
                          <a:cs typeface="Cairo"/>
                          <a:sym typeface="Cairo"/>
                        </a:rPr>
                        <a:t>Achieve a customer satisfaction rate of 90%</a:t>
                      </a:r>
                      <a:endParaRPr sz="1000">
                        <a:solidFill>
                          <a:schemeClr val="dk1"/>
                        </a:solidFill>
                        <a:latin typeface="Cairo"/>
                        <a:ea typeface="Cairo"/>
                        <a:cs typeface="Cairo"/>
                        <a:sym typeface="Cair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1CFE6">
                        <a:alpha val="30000"/>
                      </a:srgbClr>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1CFE6">
                        <a:alpha val="30000"/>
                      </a:srgbClr>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50800">
                <a:tc>
                  <a:txBody>
                    <a:bodyPr/>
                    <a:lstStyle/>
                    <a:p>
                      <a:pPr marL="0" lvl="0" indent="0" algn="l" rtl="0">
                        <a:spcBef>
                          <a:spcPts val="0"/>
                        </a:spcBef>
                        <a:spcAft>
                          <a:spcPts val="0"/>
                        </a:spcAft>
                        <a:buNone/>
                      </a:pPr>
                      <a:r>
                        <a:rPr lang="en" sz="1000">
                          <a:solidFill>
                            <a:schemeClr val="dk1"/>
                          </a:solidFill>
                          <a:latin typeface="Cairo"/>
                          <a:ea typeface="Cairo"/>
                          <a:cs typeface="Cairo"/>
                          <a:sym typeface="Cairo"/>
                        </a:rPr>
                        <a:t>Marketing campaign</a:t>
                      </a:r>
                      <a:endParaRPr sz="1000">
                        <a:solidFill>
                          <a:schemeClr val="dk1"/>
                        </a:solidFill>
                        <a:latin typeface="Cairo"/>
                        <a:ea typeface="Cairo"/>
                        <a:cs typeface="Cairo"/>
                        <a:sym typeface="Cair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000">
                          <a:solidFill>
                            <a:schemeClr val="dk1"/>
                          </a:solidFill>
                          <a:latin typeface="Cairo"/>
                          <a:ea typeface="Cairo"/>
                          <a:cs typeface="Cairo"/>
                          <a:sym typeface="Cairo"/>
                        </a:rPr>
                        <a:t>Increase revenue by 20% within the first year</a:t>
                      </a:r>
                      <a:endParaRPr sz="1000">
                        <a:solidFill>
                          <a:schemeClr val="dk1"/>
                        </a:solidFill>
                        <a:latin typeface="Cairo"/>
                        <a:ea typeface="Cairo"/>
                        <a:cs typeface="Cairo"/>
                        <a:sym typeface="Cair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1CFE6">
                        <a:alpha val="30000"/>
                      </a:srgbClr>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1CFE6">
                        <a:alpha val="30000"/>
                      </a:srgbClr>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1CFE6">
                        <a:alpha val="30000"/>
                      </a:srgbClr>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50800">
                <a:tc>
                  <a:txBody>
                    <a:bodyPr/>
                    <a:lstStyle/>
                    <a:p>
                      <a:pPr marL="0" lvl="0" indent="0" algn="l" rtl="0">
                        <a:spcBef>
                          <a:spcPts val="0"/>
                        </a:spcBef>
                        <a:spcAft>
                          <a:spcPts val="0"/>
                        </a:spcAft>
                        <a:buNone/>
                      </a:pPr>
                      <a:r>
                        <a:rPr lang="en" sz="1000">
                          <a:solidFill>
                            <a:schemeClr val="dk1"/>
                          </a:solidFill>
                          <a:latin typeface="Cairo"/>
                          <a:ea typeface="Cairo"/>
                          <a:cs typeface="Cairo"/>
                          <a:sym typeface="Cairo"/>
                        </a:rPr>
                        <a:t>Product launch</a:t>
                      </a:r>
                      <a:endParaRPr sz="1000">
                        <a:solidFill>
                          <a:schemeClr val="dk1"/>
                        </a:solidFill>
                        <a:latin typeface="Cairo"/>
                        <a:ea typeface="Cairo"/>
                        <a:cs typeface="Cairo"/>
                        <a:sym typeface="Cair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000">
                          <a:solidFill>
                            <a:schemeClr val="dk1"/>
                          </a:solidFill>
                          <a:latin typeface="Cairo"/>
                          <a:ea typeface="Cairo"/>
                          <a:cs typeface="Cairo"/>
                          <a:sym typeface="Cairo"/>
                        </a:rPr>
                        <a:t>Achieve a customer satisfaction rate of 90% within the first year</a:t>
                      </a:r>
                      <a:endParaRPr sz="1000">
                        <a:solidFill>
                          <a:schemeClr val="dk1"/>
                        </a:solidFill>
                        <a:latin typeface="Cairo"/>
                        <a:ea typeface="Cairo"/>
                        <a:cs typeface="Cairo"/>
                        <a:sym typeface="Cair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1CFE6">
                        <a:alpha val="30000"/>
                      </a:srgbClr>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1CFE6">
                        <a:alpha val="30000"/>
                      </a:srgbClr>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450800">
                <a:tc>
                  <a:txBody>
                    <a:bodyPr/>
                    <a:lstStyle/>
                    <a:p>
                      <a:pPr marL="0" lvl="0" indent="0" algn="l" rtl="0">
                        <a:spcBef>
                          <a:spcPts val="0"/>
                        </a:spcBef>
                        <a:spcAft>
                          <a:spcPts val="0"/>
                        </a:spcAft>
                        <a:buNone/>
                      </a:pPr>
                      <a:r>
                        <a:rPr lang="en" sz="1000">
                          <a:solidFill>
                            <a:schemeClr val="dk1"/>
                          </a:solidFill>
                          <a:latin typeface="Cairo"/>
                          <a:ea typeface="Cairo"/>
                          <a:cs typeface="Cairo"/>
                          <a:sym typeface="Cairo"/>
                        </a:rPr>
                        <a:t>Expansion</a:t>
                      </a:r>
                      <a:endParaRPr sz="1000">
                        <a:solidFill>
                          <a:schemeClr val="dk1"/>
                        </a:solidFill>
                        <a:latin typeface="Cairo"/>
                        <a:ea typeface="Cairo"/>
                        <a:cs typeface="Cairo"/>
                        <a:sym typeface="Cair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000">
                          <a:solidFill>
                            <a:schemeClr val="dk1"/>
                          </a:solidFill>
                          <a:latin typeface="Cairo"/>
                          <a:ea typeface="Cairo"/>
                          <a:cs typeface="Cairo"/>
                          <a:sym typeface="Cairo"/>
                        </a:rPr>
                        <a:t>Reduce costs by 15% within the first year by expanding the product</a:t>
                      </a:r>
                      <a:endParaRPr sz="1000">
                        <a:solidFill>
                          <a:schemeClr val="dk1"/>
                        </a:solidFill>
                        <a:latin typeface="Cairo"/>
                        <a:ea typeface="Cairo"/>
                        <a:cs typeface="Cairo"/>
                        <a:sym typeface="Cair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1CFE6">
                        <a:alpha val="30000"/>
                      </a:srgbClr>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1CFE6">
                        <a:alpha val="30000"/>
                      </a:srgbClr>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1CFE6">
                        <a:alpha val="30000"/>
                      </a:srgbClr>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450800">
                <a:tc>
                  <a:txBody>
                    <a:bodyPr/>
                    <a:lstStyle/>
                    <a:p>
                      <a:pPr marL="0" lvl="0" indent="0" algn="l" rtl="0">
                        <a:spcBef>
                          <a:spcPts val="0"/>
                        </a:spcBef>
                        <a:spcAft>
                          <a:spcPts val="0"/>
                        </a:spcAft>
                        <a:buNone/>
                      </a:pPr>
                      <a:r>
                        <a:rPr lang="en" sz="1000">
                          <a:solidFill>
                            <a:schemeClr val="dk1"/>
                          </a:solidFill>
                          <a:latin typeface="Cairo"/>
                          <a:ea typeface="Cairo"/>
                          <a:cs typeface="Cairo"/>
                          <a:sym typeface="Cairo"/>
                        </a:rPr>
                        <a:t>Partnership</a:t>
                      </a:r>
                      <a:endParaRPr sz="1000">
                        <a:solidFill>
                          <a:schemeClr val="dk1"/>
                        </a:solidFill>
                        <a:latin typeface="Cairo"/>
                        <a:ea typeface="Cairo"/>
                        <a:cs typeface="Cairo"/>
                        <a:sym typeface="Cair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000">
                          <a:solidFill>
                            <a:schemeClr val="dk1"/>
                          </a:solidFill>
                          <a:latin typeface="Cairo"/>
                          <a:ea typeface="Cairo"/>
                          <a:cs typeface="Cairo"/>
                          <a:sym typeface="Cairo"/>
                        </a:rPr>
                        <a:t>Reach profitability within 18 months of launch</a:t>
                      </a:r>
                      <a:endParaRPr sz="1000">
                        <a:solidFill>
                          <a:schemeClr val="dk1"/>
                        </a:solidFill>
                        <a:latin typeface="Cairo"/>
                        <a:ea typeface="Cairo"/>
                        <a:cs typeface="Cairo"/>
                        <a:sym typeface="Cair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1CFE6">
                        <a:alpha val="30000"/>
                      </a:srgbClr>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1CFE6">
                        <a:alpha val="30000"/>
                      </a:srgbClr>
                    </a:solidFill>
                  </a:tcPr>
                </a:tc>
                <a:tc>
                  <a:txBody>
                    <a:bodyPr/>
                    <a:lstStyle/>
                    <a:p>
                      <a:pPr marL="0" lvl="0" indent="0" algn="ctr" rtl="0">
                        <a:spcBef>
                          <a:spcPts val="0"/>
                        </a:spcBef>
                        <a:spcAft>
                          <a:spcPts val="0"/>
                        </a:spcAft>
                        <a:buNone/>
                      </a:pPr>
                      <a:endParaRPr sz="1000">
                        <a:solidFill>
                          <a:schemeClr val="dk1"/>
                        </a:solidFill>
                        <a:latin typeface="Cairo"/>
                        <a:ea typeface="Cairo"/>
                        <a:cs typeface="Cairo"/>
                        <a:sym typeface="Cair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1CFE6">
                        <a:alpha val="30000"/>
                      </a:srgbClr>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Google Shape;498;p45"/>
          <p:cNvPicPr preferRelativeResize="0">
            <a:picLocks noGrp="1"/>
          </p:cNvPicPr>
          <p:nvPr>
            <p:ph type="pic" idx="5"/>
          </p:nvPr>
        </p:nvPicPr>
        <p:blipFill rotWithShape="1">
          <a:blip r:embed="rId3">
            <a:alphaModFix/>
          </a:blip>
          <a:srcRect l="3453" r="3462"/>
          <a:stretch/>
        </p:blipFill>
        <p:spPr>
          <a:xfrm>
            <a:off x="754400" y="2953775"/>
            <a:ext cx="2304300" cy="1650300"/>
          </a:xfrm>
          <a:prstGeom prst="roundRect">
            <a:avLst>
              <a:gd name="adj" fmla="val 12004"/>
            </a:avLst>
          </a:prstGeom>
        </p:spPr>
      </p:pic>
      <p:sp>
        <p:nvSpPr>
          <p:cNvPr id="499" name="Google Shape;499;p45"/>
          <p:cNvSpPr txBox="1">
            <a:spLocks noGrp="1"/>
          </p:cNvSpPr>
          <p:nvPr>
            <p:ph type="title"/>
          </p:nvPr>
        </p:nvSpPr>
        <p:spPr>
          <a:xfrm>
            <a:off x="713225" y="707075"/>
            <a:ext cx="2345400" cy="9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Photo showcase</a:t>
            </a:r>
            <a:endParaRPr/>
          </a:p>
        </p:txBody>
      </p:sp>
      <p:sp>
        <p:nvSpPr>
          <p:cNvPr id="500" name="Google Shape;500;p45"/>
          <p:cNvSpPr txBox="1">
            <a:spLocks noGrp="1"/>
          </p:cNvSpPr>
          <p:nvPr>
            <p:ph type="subTitle" idx="1"/>
          </p:nvPr>
        </p:nvSpPr>
        <p:spPr>
          <a:xfrm>
            <a:off x="713225" y="1606775"/>
            <a:ext cx="2345400" cy="112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photo showcase can be a useful addition to a business project proposal as it can help to visually communicate the concept or idea being proposed</a:t>
            </a:r>
            <a:endParaRPr/>
          </a:p>
        </p:txBody>
      </p:sp>
      <p:pic>
        <p:nvPicPr>
          <p:cNvPr id="501" name="Google Shape;501;p45"/>
          <p:cNvPicPr preferRelativeResize="0">
            <a:picLocks noGrp="1"/>
          </p:cNvPicPr>
          <p:nvPr>
            <p:ph type="pic" idx="4"/>
          </p:nvPr>
        </p:nvPicPr>
        <p:blipFill rotWithShape="1">
          <a:blip r:embed="rId4">
            <a:alphaModFix/>
          </a:blip>
          <a:srcRect l="9983" t="2817" r="19315" b="21228"/>
          <a:stretch/>
        </p:blipFill>
        <p:spPr>
          <a:xfrm>
            <a:off x="3171450" y="2953775"/>
            <a:ext cx="2304300" cy="1650300"/>
          </a:xfrm>
          <a:prstGeom prst="roundRect">
            <a:avLst>
              <a:gd name="adj" fmla="val 12367"/>
            </a:avLst>
          </a:prstGeom>
        </p:spPr>
      </p:pic>
      <p:pic>
        <p:nvPicPr>
          <p:cNvPr id="502" name="Google Shape;502;p45"/>
          <p:cNvPicPr preferRelativeResize="0">
            <a:picLocks noGrp="1"/>
          </p:cNvPicPr>
          <p:nvPr>
            <p:ph type="pic" idx="2"/>
          </p:nvPr>
        </p:nvPicPr>
        <p:blipFill rotWithShape="1">
          <a:blip r:embed="rId5">
            <a:alphaModFix/>
          </a:blip>
          <a:srcRect l="58502" t="27834" r="8331"/>
          <a:stretch/>
        </p:blipFill>
        <p:spPr>
          <a:xfrm>
            <a:off x="5588500" y="539500"/>
            <a:ext cx="2801100" cy="4064700"/>
          </a:xfrm>
          <a:prstGeom prst="roundRect">
            <a:avLst>
              <a:gd name="adj" fmla="val 7328"/>
            </a:avLst>
          </a:prstGeom>
        </p:spPr>
      </p:pic>
      <p:pic>
        <p:nvPicPr>
          <p:cNvPr id="503" name="Google Shape;503;p45"/>
          <p:cNvPicPr preferRelativeResize="0">
            <a:picLocks noGrp="1"/>
          </p:cNvPicPr>
          <p:nvPr>
            <p:ph type="pic" idx="3"/>
          </p:nvPr>
        </p:nvPicPr>
        <p:blipFill rotWithShape="1">
          <a:blip r:embed="rId6">
            <a:alphaModFix/>
          </a:blip>
          <a:srcRect l="24195" r="8596"/>
          <a:stretch/>
        </p:blipFill>
        <p:spPr>
          <a:xfrm>
            <a:off x="3171450" y="539500"/>
            <a:ext cx="2304300" cy="2285700"/>
          </a:xfrm>
          <a:prstGeom prst="roundRect">
            <a:avLst>
              <a:gd name="adj" fmla="val 8952"/>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expenses</a:t>
            </a:r>
            <a:endParaRPr/>
          </a:p>
        </p:txBody>
      </p:sp>
      <p:sp>
        <p:nvSpPr>
          <p:cNvPr id="509" name="Google Shape;509;p46"/>
          <p:cNvSpPr txBox="1">
            <a:spLocks noGrp="1"/>
          </p:cNvSpPr>
          <p:nvPr>
            <p:ph type="title" idx="4294967295"/>
          </p:nvPr>
        </p:nvSpPr>
        <p:spPr>
          <a:xfrm>
            <a:off x="1249650" y="1347650"/>
            <a:ext cx="167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Labor</a:t>
            </a:r>
            <a:endParaRPr sz="1800"/>
          </a:p>
        </p:txBody>
      </p:sp>
      <p:sp>
        <p:nvSpPr>
          <p:cNvPr id="510" name="Google Shape;510;p46"/>
          <p:cNvSpPr/>
          <p:nvPr/>
        </p:nvSpPr>
        <p:spPr>
          <a:xfrm>
            <a:off x="1025150" y="1393125"/>
            <a:ext cx="173700" cy="173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6"/>
          <p:cNvSpPr txBox="1">
            <a:spLocks noGrp="1"/>
          </p:cNvSpPr>
          <p:nvPr>
            <p:ph type="title" idx="4294967295"/>
          </p:nvPr>
        </p:nvSpPr>
        <p:spPr>
          <a:xfrm>
            <a:off x="1249650" y="1932116"/>
            <a:ext cx="167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Materials</a:t>
            </a:r>
            <a:endParaRPr sz="1800"/>
          </a:p>
        </p:txBody>
      </p:sp>
      <p:sp>
        <p:nvSpPr>
          <p:cNvPr id="512" name="Google Shape;512;p46"/>
          <p:cNvSpPr txBox="1">
            <a:spLocks noGrp="1"/>
          </p:cNvSpPr>
          <p:nvPr>
            <p:ph type="title" idx="4294967295"/>
          </p:nvPr>
        </p:nvSpPr>
        <p:spPr>
          <a:xfrm>
            <a:off x="1249650" y="2516581"/>
            <a:ext cx="167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Equipment</a:t>
            </a:r>
            <a:endParaRPr sz="1800"/>
          </a:p>
        </p:txBody>
      </p:sp>
      <p:sp>
        <p:nvSpPr>
          <p:cNvPr id="513" name="Google Shape;513;p46"/>
          <p:cNvSpPr txBox="1">
            <a:spLocks noGrp="1"/>
          </p:cNvSpPr>
          <p:nvPr>
            <p:ph type="title" idx="4294967295"/>
          </p:nvPr>
        </p:nvSpPr>
        <p:spPr>
          <a:xfrm>
            <a:off x="1249650" y="3101047"/>
            <a:ext cx="167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Overhead</a:t>
            </a:r>
            <a:endParaRPr sz="1800"/>
          </a:p>
        </p:txBody>
      </p:sp>
      <p:sp>
        <p:nvSpPr>
          <p:cNvPr id="514" name="Google Shape;514;p46"/>
          <p:cNvSpPr txBox="1">
            <a:spLocks noGrp="1"/>
          </p:cNvSpPr>
          <p:nvPr>
            <p:ph type="title" idx="4294967295"/>
          </p:nvPr>
        </p:nvSpPr>
        <p:spPr>
          <a:xfrm>
            <a:off x="1249650" y="3685513"/>
            <a:ext cx="167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Other</a:t>
            </a:r>
            <a:endParaRPr sz="1800"/>
          </a:p>
        </p:txBody>
      </p:sp>
      <p:sp>
        <p:nvSpPr>
          <p:cNvPr id="515" name="Google Shape;515;p46"/>
          <p:cNvSpPr/>
          <p:nvPr/>
        </p:nvSpPr>
        <p:spPr>
          <a:xfrm>
            <a:off x="1025150" y="1978793"/>
            <a:ext cx="173700" cy="173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6"/>
          <p:cNvSpPr/>
          <p:nvPr/>
        </p:nvSpPr>
        <p:spPr>
          <a:xfrm>
            <a:off x="1025150" y="3735800"/>
            <a:ext cx="173700" cy="173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6"/>
          <p:cNvSpPr/>
          <p:nvPr/>
        </p:nvSpPr>
        <p:spPr>
          <a:xfrm>
            <a:off x="1025150" y="3150131"/>
            <a:ext cx="173700" cy="173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6"/>
          <p:cNvSpPr/>
          <p:nvPr/>
        </p:nvSpPr>
        <p:spPr>
          <a:xfrm>
            <a:off x="1025150" y="2564462"/>
            <a:ext cx="173700" cy="173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9" name="Google Shape;519;p46" title="Chart">
            <a:hlinkClick r:id="rId3"/>
          </p:cNvPr>
          <p:cNvPicPr preferRelativeResize="0"/>
          <p:nvPr/>
        </p:nvPicPr>
        <p:blipFill>
          <a:blip r:embed="rId4">
            <a:alphaModFix/>
          </a:blip>
          <a:stretch>
            <a:fillRect/>
          </a:stretch>
        </p:blipFill>
        <p:spPr>
          <a:xfrm>
            <a:off x="3201975" y="1148987"/>
            <a:ext cx="4916853" cy="3102300"/>
          </a:xfrm>
          <a:prstGeom prst="rect">
            <a:avLst/>
          </a:prstGeom>
          <a:noFill/>
          <a:ln>
            <a:noFill/>
          </a:ln>
        </p:spPr>
      </p:pic>
      <p:sp>
        <p:nvSpPr>
          <p:cNvPr id="520" name="Google Shape;520;p46"/>
          <p:cNvSpPr txBox="1"/>
          <p:nvPr/>
        </p:nvSpPr>
        <p:spPr>
          <a:xfrm>
            <a:off x="981900" y="4350500"/>
            <a:ext cx="7180200" cy="25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Cairo"/>
                <a:ea typeface="Cairo"/>
                <a:cs typeface="Cairo"/>
                <a:sym typeface="Cairo"/>
              </a:rPr>
              <a:t>Follow the link in the graph to modify its data and then paste the new one here. </a:t>
            </a:r>
            <a:r>
              <a:rPr lang="en" sz="1000">
                <a:solidFill>
                  <a:schemeClr val="dk1"/>
                </a:solidFill>
                <a:uFill>
                  <a:noFill/>
                </a:uFill>
                <a:latin typeface="Cairo"/>
                <a:ea typeface="Cairo"/>
                <a:cs typeface="Cairo"/>
                <a:sym typeface="Cairo"/>
                <a:hlinkClick r:id="rId5">
                  <a:extLst>
                    <a:ext uri="{A12FA001-AC4F-418D-AE19-62706E023703}">
                      <ahyp:hlinkClr xmlns:ahyp="http://schemas.microsoft.com/office/drawing/2018/hyperlinkcolor" val="tx"/>
                    </a:ext>
                  </a:extLst>
                </a:hlinkClick>
              </a:rPr>
              <a:t>For more info, click </a:t>
            </a:r>
            <a:r>
              <a:rPr lang="en" sz="1000" b="1" u="sng">
                <a:solidFill>
                  <a:schemeClr val="dk1"/>
                </a:solidFill>
                <a:latin typeface="Cairo"/>
                <a:ea typeface="Cairo"/>
                <a:cs typeface="Cairo"/>
                <a:sym typeface="Cairo"/>
                <a:hlinkClick r:id="rId5">
                  <a:extLst>
                    <a:ext uri="{A12FA001-AC4F-418D-AE19-62706E023703}">
                      <ahyp:hlinkClr xmlns:ahyp="http://schemas.microsoft.com/office/drawing/2018/hyperlinkcolor" val="tx"/>
                    </a:ext>
                  </a:extLst>
                </a:hlinkClick>
              </a:rPr>
              <a:t>here</a:t>
            </a:r>
            <a:endParaRPr sz="1000" b="1" u="sng">
              <a:solidFill>
                <a:schemeClr val="dk1"/>
              </a:solidFill>
              <a:latin typeface="Cairo"/>
              <a:ea typeface="Cairo"/>
              <a:cs typeface="Cairo"/>
              <a:sym typeface="Cair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KPI dashboard</a:t>
            </a:r>
            <a:endParaRPr/>
          </a:p>
        </p:txBody>
      </p:sp>
      <p:graphicFrame>
        <p:nvGraphicFramePr>
          <p:cNvPr id="526" name="Google Shape;526;p47"/>
          <p:cNvGraphicFramePr/>
          <p:nvPr/>
        </p:nvGraphicFramePr>
        <p:xfrm>
          <a:off x="928350" y="1186325"/>
          <a:ext cx="3002025" cy="3037360"/>
        </p:xfrm>
        <a:graphic>
          <a:graphicData uri="http://schemas.openxmlformats.org/drawingml/2006/table">
            <a:tbl>
              <a:tblPr>
                <a:noFill/>
                <a:tableStyleId>{98F0909B-EE1E-40FA-AE31-BE90A4F86E4F}</a:tableStyleId>
              </a:tblPr>
              <a:tblGrid>
                <a:gridCol w="1000675">
                  <a:extLst>
                    <a:ext uri="{9D8B030D-6E8A-4147-A177-3AD203B41FA5}">
                      <a16:colId xmlns:a16="http://schemas.microsoft.com/office/drawing/2014/main" val="20000"/>
                    </a:ext>
                  </a:extLst>
                </a:gridCol>
                <a:gridCol w="1000675">
                  <a:extLst>
                    <a:ext uri="{9D8B030D-6E8A-4147-A177-3AD203B41FA5}">
                      <a16:colId xmlns:a16="http://schemas.microsoft.com/office/drawing/2014/main" val="20001"/>
                    </a:ext>
                  </a:extLst>
                </a:gridCol>
                <a:gridCol w="1000675">
                  <a:extLst>
                    <a:ext uri="{9D8B030D-6E8A-4147-A177-3AD203B41FA5}">
                      <a16:colId xmlns:a16="http://schemas.microsoft.com/office/drawing/2014/main" val="20002"/>
                    </a:ext>
                  </a:extLst>
                </a:gridCol>
              </a:tblGrid>
              <a:tr h="358200">
                <a:tc>
                  <a:txBody>
                    <a:bodyPr/>
                    <a:lstStyle/>
                    <a:p>
                      <a:pPr marL="0" lvl="0" indent="0" algn="l" rtl="0">
                        <a:spcBef>
                          <a:spcPts val="0"/>
                        </a:spcBef>
                        <a:spcAft>
                          <a:spcPts val="0"/>
                        </a:spcAft>
                        <a:buNone/>
                      </a:pPr>
                      <a:r>
                        <a:rPr lang="en" sz="1200">
                          <a:solidFill>
                            <a:schemeClr val="dk1"/>
                          </a:solidFill>
                          <a:latin typeface="Space Grotesk Medium"/>
                          <a:ea typeface="Space Grotesk Medium"/>
                          <a:cs typeface="Space Grotesk Medium"/>
                          <a:sym typeface="Space Grotesk Medium"/>
                        </a:rPr>
                        <a:t>Resource</a:t>
                      </a:r>
                      <a:endParaRPr sz="1200">
                        <a:solidFill>
                          <a:schemeClr val="dk1"/>
                        </a:solidFill>
                        <a:latin typeface="Space Grotesk Medium"/>
                        <a:ea typeface="Space Grotesk Medium"/>
                        <a:cs typeface="Space Grotesk Medium"/>
                        <a:sym typeface="Space Grotesk Medium"/>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200">
                          <a:solidFill>
                            <a:schemeClr val="dk1"/>
                          </a:solidFill>
                          <a:latin typeface="Space Grotesk Medium"/>
                          <a:ea typeface="Space Grotesk Medium"/>
                          <a:cs typeface="Space Grotesk Medium"/>
                          <a:sym typeface="Space Grotesk Medium"/>
                        </a:rPr>
                        <a:t>Utilization rate</a:t>
                      </a:r>
                      <a:endParaRPr sz="1200">
                        <a:solidFill>
                          <a:schemeClr val="dk1"/>
                        </a:solidFill>
                        <a:latin typeface="Space Grotesk Medium"/>
                        <a:ea typeface="Space Grotesk Medium"/>
                        <a:cs typeface="Space Grotesk Medium"/>
                        <a:sym typeface="Space Grotesk Medium"/>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200">
                          <a:solidFill>
                            <a:schemeClr val="dk1"/>
                          </a:solidFill>
                          <a:latin typeface="Space Grotesk Medium"/>
                          <a:ea typeface="Space Grotesk Medium"/>
                          <a:cs typeface="Space Grotesk Medium"/>
                          <a:sym typeface="Space Grotesk Medium"/>
                        </a:rPr>
                        <a:t>Cost per unit</a:t>
                      </a:r>
                      <a:endParaRPr sz="1200">
                        <a:solidFill>
                          <a:schemeClr val="dk1"/>
                        </a:solidFill>
                        <a:latin typeface="Space Grotesk Medium"/>
                        <a:ea typeface="Space Grotesk Medium"/>
                        <a:cs typeface="Space Grotesk Medium"/>
                        <a:sym typeface="Space Grotesk Medium"/>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68600">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Labor</a:t>
                      </a:r>
                      <a:endParaRPr sz="1200">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85%</a:t>
                      </a:r>
                      <a:endParaRPr sz="1200">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$50</a:t>
                      </a:r>
                      <a:endParaRPr sz="1200">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8600">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Equipment</a:t>
                      </a:r>
                      <a:endParaRPr sz="1200">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70%</a:t>
                      </a:r>
                      <a:endParaRPr sz="1200">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$100</a:t>
                      </a:r>
                      <a:endParaRPr sz="1200">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8600">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Materials</a:t>
                      </a:r>
                      <a:endParaRPr sz="1200">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95%</a:t>
                      </a:r>
                      <a:endParaRPr sz="1200">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$20</a:t>
                      </a:r>
                      <a:endParaRPr sz="1200">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8600">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Rent</a:t>
                      </a:r>
                      <a:endParaRPr sz="1200">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90%</a:t>
                      </a:r>
                      <a:endParaRPr sz="1200">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$1,000</a:t>
                      </a:r>
                      <a:endParaRPr sz="1200">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8600">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Energy</a:t>
                      </a:r>
                      <a:endParaRPr sz="1200">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80%</a:t>
                      </a:r>
                      <a:endParaRPr sz="1200">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$80</a:t>
                      </a:r>
                      <a:endParaRPr sz="1200">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8600">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Software licenses</a:t>
                      </a:r>
                      <a:endParaRPr sz="1200">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80%</a:t>
                      </a:r>
                      <a:endParaRPr sz="1200">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$200</a:t>
                      </a:r>
                      <a:endParaRPr sz="1200">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8600">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Advertising</a:t>
                      </a:r>
                      <a:endParaRPr sz="1200">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60%</a:t>
                      </a:r>
                      <a:endParaRPr sz="1200">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latin typeface="Cairo"/>
                          <a:ea typeface="Cairo"/>
                          <a:cs typeface="Cairo"/>
                          <a:sym typeface="Cairo"/>
                        </a:rPr>
                        <a:t>$500</a:t>
                      </a:r>
                      <a:endParaRPr sz="1200">
                        <a:solidFill>
                          <a:schemeClr val="dk1"/>
                        </a:solidFill>
                        <a:latin typeface="Cairo"/>
                        <a:ea typeface="Cairo"/>
                        <a:cs typeface="Cairo"/>
                        <a:sym typeface="Cair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sp>
        <p:nvSpPr>
          <p:cNvPr id="527" name="Google Shape;527;p47"/>
          <p:cNvSpPr txBox="1"/>
          <p:nvPr/>
        </p:nvSpPr>
        <p:spPr>
          <a:xfrm>
            <a:off x="981900" y="4350500"/>
            <a:ext cx="7180200" cy="25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Cairo"/>
                <a:ea typeface="Cairo"/>
                <a:cs typeface="Cairo"/>
                <a:sym typeface="Cairo"/>
              </a:rPr>
              <a:t>Follow the link in the graph to modify its data and then paste the new one here. </a:t>
            </a:r>
            <a:r>
              <a:rPr lang="en" sz="1000">
                <a:solidFill>
                  <a:schemeClr val="dk1"/>
                </a:solidFill>
                <a:uFill>
                  <a:noFill/>
                </a:uFill>
                <a:latin typeface="Cairo"/>
                <a:ea typeface="Cairo"/>
                <a:cs typeface="Cairo"/>
                <a:sym typeface="Cairo"/>
                <a:hlinkClick r:id="rId3">
                  <a:extLst>
                    <a:ext uri="{A12FA001-AC4F-418D-AE19-62706E023703}">
                      <ahyp:hlinkClr xmlns:ahyp="http://schemas.microsoft.com/office/drawing/2018/hyperlinkcolor" val="tx"/>
                    </a:ext>
                  </a:extLst>
                </a:hlinkClick>
              </a:rPr>
              <a:t>For more info, click </a:t>
            </a:r>
            <a:r>
              <a:rPr lang="en" sz="1000" b="1" u="sng">
                <a:solidFill>
                  <a:schemeClr val="dk1"/>
                </a:solidFill>
                <a:latin typeface="Cairo"/>
                <a:ea typeface="Cairo"/>
                <a:cs typeface="Cairo"/>
                <a:sym typeface="Cairo"/>
                <a:hlinkClick r:id="rId3">
                  <a:extLst>
                    <a:ext uri="{A12FA001-AC4F-418D-AE19-62706E023703}">
                      <ahyp:hlinkClr xmlns:ahyp="http://schemas.microsoft.com/office/drawing/2018/hyperlinkcolor" val="tx"/>
                    </a:ext>
                  </a:extLst>
                </a:hlinkClick>
              </a:rPr>
              <a:t>here</a:t>
            </a:r>
            <a:endParaRPr sz="1000" b="1" u="sng">
              <a:solidFill>
                <a:schemeClr val="dk1"/>
              </a:solidFill>
              <a:latin typeface="Cairo"/>
              <a:ea typeface="Cairo"/>
              <a:cs typeface="Cairo"/>
              <a:sym typeface="Cairo"/>
            </a:endParaRPr>
          </a:p>
        </p:txBody>
      </p:sp>
      <p:sp>
        <p:nvSpPr>
          <p:cNvPr id="528" name="Google Shape;528;p47"/>
          <p:cNvSpPr txBox="1"/>
          <p:nvPr/>
        </p:nvSpPr>
        <p:spPr>
          <a:xfrm>
            <a:off x="4482325" y="3377675"/>
            <a:ext cx="2005200" cy="572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Space Grotesk"/>
                <a:ea typeface="Space Grotesk"/>
                <a:cs typeface="Space Grotesk"/>
                <a:sym typeface="Space Grotesk"/>
              </a:rPr>
              <a:t>120 u/day</a:t>
            </a:r>
            <a:endParaRPr sz="3000">
              <a:solidFill>
                <a:schemeClr val="dk1"/>
              </a:solidFill>
              <a:latin typeface="Space Grotesk"/>
              <a:ea typeface="Space Grotesk"/>
              <a:cs typeface="Space Grotesk"/>
              <a:sym typeface="Space Grotesk"/>
            </a:endParaRPr>
          </a:p>
        </p:txBody>
      </p:sp>
      <p:sp>
        <p:nvSpPr>
          <p:cNvPr id="529" name="Google Shape;529;p47"/>
          <p:cNvSpPr txBox="1"/>
          <p:nvPr/>
        </p:nvSpPr>
        <p:spPr>
          <a:xfrm>
            <a:off x="6630604" y="3377675"/>
            <a:ext cx="1722000" cy="572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Space Grotesk"/>
                <a:ea typeface="Space Grotesk"/>
                <a:cs typeface="Space Grotesk"/>
                <a:sym typeface="Space Grotesk"/>
              </a:rPr>
              <a:t>2h</a:t>
            </a:r>
            <a:endParaRPr sz="3000">
              <a:solidFill>
                <a:schemeClr val="dk1"/>
              </a:solidFill>
              <a:latin typeface="Space Grotesk"/>
              <a:ea typeface="Space Grotesk"/>
              <a:cs typeface="Space Grotesk"/>
              <a:sym typeface="Space Grotesk"/>
            </a:endParaRPr>
          </a:p>
        </p:txBody>
      </p:sp>
      <p:sp>
        <p:nvSpPr>
          <p:cNvPr id="530" name="Google Shape;530;p47"/>
          <p:cNvSpPr txBox="1"/>
          <p:nvPr/>
        </p:nvSpPr>
        <p:spPr>
          <a:xfrm>
            <a:off x="4482325" y="3950375"/>
            <a:ext cx="2005200" cy="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iro"/>
                <a:ea typeface="Cairo"/>
                <a:cs typeface="Cairo"/>
                <a:sym typeface="Cairo"/>
              </a:rPr>
              <a:t>Output per worker</a:t>
            </a:r>
            <a:endParaRPr sz="1200">
              <a:solidFill>
                <a:schemeClr val="dk1"/>
              </a:solidFill>
              <a:latin typeface="Cairo"/>
              <a:ea typeface="Cairo"/>
              <a:cs typeface="Cairo"/>
              <a:sym typeface="Cairo"/>
            </a:endParaRPr>
          </a:p>
        </p:txBody>
      </p:sp>
      <p:sp>
        <p:nvSpPr>
          <p:cNvPr id="531" name="Google Shape;531;p47"/>
          <p:cNvSpPr txBox="1"/>
          <p:nvPr/>
        </p:nvSpPr>
        <p:spPr>
          <a:xfrm>
            <a:off x="6630599" y="3950375"/>
            <a:ext cx="1722000" cy="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iro"/>
                <a:ea typeface="Cairo"/>
                <a:cs typeface="Cairo"/>
                <a:sym typeface="Cairo"/>
              </a:rPr>
              <a:t>Time to complete a task</a:t>
            </a:r>
            <a:endParaRPr sz="1200">
              <a:solidFill>
                <a:schemeClr val="dk1"/>
              </a:solidFill>
              <a:latin typeface="Cairo"/>
              <a:ea typeface="Cairo"/>
              <a:cs typeface="Cairo"/>
              <a:sym typeface="Cairo"/>
            </a:endParaRPr>
          </a:p>
        </p:txBody>
      </p:sp>
      <p:pic>
        <p:nvPicPr>
          <p:cNvPr id="532" name="Google Shape;532;p47" title="Chart">
            <a:hlinkClick r:id="rId4"/>
          </p:cNvPr>
          <p:cNvPicPr preferRelativeResize="0"/>
          <p:nvPr/>
        </p:nvPicPr>
        <p:blipFill>
          <a:blip r:embed="rId5">
            <a:alphaModFix/>
          </a:blip>
          <a:stretch>
            <a:fillRect/>
          </a:stretch>
        </p:blipFill>
        <p:spPr>
          <a:xfrm>
            <a:off x="4336725" y="1186325"/>
            <a:ext cx="4094049" cy="21425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561" name="Google Shape;561;p49"/>
          <p:cNvSpPr txBox="1">
            <a:spLocks noGrp="1"/>
          </p:cNvSpPr>
          <p:nvPr>
            <p:ph type="subTitle" idx="1"/>
          </p:nvPr>
        </p:nvSpPr>
        <p:spPr>
          <a:xfrm>
            <a:off x="719975" y="1164450"/>
            <a:ext cx="3748800" cy="118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0" lvl="0" indent="0" algn="l" rtl="0">
              <a:spcBef>
                <a:spcPts val="1000"/>
              </a:spcBef>
              <a:spcAft>
                <a:spcPts val="0"/>
              </a:spcAft>
              <a:buNone/>
            </a:pPr>
            <a:r>
              <a:rPr lang="en" b="1"/>
              <a:t>Vectors</a:t>
            </a:r>
            <a:endParaRPr b="1"/>
          </a:p>
          <a:p>
            <a:pPr marL="457200" lvl="0" indent="-304800" algn="l" rtl="0">
              <a:spcBef>
                <a:spcPts val="0"/>
              </a:spcBef>
              <a:spcAft>
                <a:spcPts val="0"/>
              </a:spcAft>
              <a:buSzPts val="1200"/>
              <a:buChar char="●"/>
            </a:pPr>
            <a:r>
              <a:rPr lang="en" u="sng">
                <a:hlinkClick r:id="rId3"/>
              </a:rPr>
              <a:t>Abstract landing page</a:t>
            </a:r>
            <a:endParaRPr/>
          </a:p>
          <a:p>
            <a:pPr marL="457200" lvl="0" indent="-304800" algn="l" rtl="0">
              <a:spcBef>
                <a:spcPts val="0"/>
              </a:spcBef>
              <a:spcAft>
                <a:spcPts val="0"/>
              </a:spcAft>
              <a:buSzPts val="1200"/>
              <a:buChar char="●"/>
            </a:pPr>
            <a:r>
              <a:rPr lang="en" u="sng">
                <a:hlinkClick r:id="rId4"/>
              </a:rPr>
              <a:t>Abstract lineal shapes landing page template</a:t>
            </a:r>
            <a:endParaRPr/>
          </a:p>
        </p:txBody>
      </p:sp>
      <p:pic>
        <p:nvPicPr>
          <p:cNvPr id="562" name="Google Shape;562;p49"/>
          <p:cNvPicPr preferRelativeResize="0"/>
          <p:nvPr/>
        </p:nvPicPr>
        <p:blipFill>
          <a:blip r:embed="rId5">
            <a:alphaModFix/>
          </a:blip>
          <a:stretch>
            <a:fillRect/>
          </a:stretch>
        </p:blipFill>
        <p:spPr>
          <a:xfrm>
            <a:off x="4727368" y="3081342"/>
            <a:ext cx="3471821" cy="1506249"/>
          </a:xfrm>
          <a:prstGeom prst="rect">
            <a:avLst/>
          </a:prstGeom>
          <a:noFill/>
          <a:ln>
            <a:noFill/>
          </a:ln>
        </p:spPr>
      </p:pic>
      <p:pic>
        <p:nvPicPr>
          <p:cNvPr id="563" name="Google Shape;563;p49"/>
          <p:cNvPicPr preferRelativeResize="0"/>
          <p:nvPr/>
        </p:nvPicPr>
        <p:blipFill>
          <a:blip r:embed="rId6">
            <a:alphaModFix/>
          </a:blip>
          <a:stretch>
            <a:fillRect/>
          </a:stretch>
        </p:blipFill>
        <p:spPr>
          <a:xfrm>
            <a:off x="944812" y="3081342"/>
            <a:ext cx="3480197" cy="1506258"/>
          </a:xfrm>
          <a:prstGeom prst="rect">
            <a:avLst/>
          </a:prstGeom>
          <a:noFill/>
          <a:ln>
            <a:noFill/>
          </a:ln>
        </p:spPr>
      </p:pic>
      <p:pic>
        <p:nvPicPr>
          <p:cNvPr id="564" name="Google Shape;564;p49"/>
          <p:cNvPicPr preferRelativeResize="0"/>
          <p:nvPr/>
        </p:nvPicPr>
        <p:blipFill>
          <a:blip r:embed="rId7">
            <a:alphaModFix/>
          </a:blip>
          <a:stretch>
            <a:fillRect/>
          </a:stretch>
        </p:blipFill>
        <p:spPr>
          <a:xfrm>
            <a:off x="4727368" y="1258450"/>
            <a:ext cx="3471821" cy="173407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570" name="Google Shape;570;p50"/>
          <p:cNvSpPr txBox="1">
            <a:spLocks noGrp="1"/>
          </p:cNvSpPr>
          <p:nvPr>
            <p:ph type="subTitle" idx="1"/>
          </p:nvPr>
        </p:nvSpPr>
        <p:spPr>
          <a:xfrm>
            <a:off x="719975" y="1393800"/>
            <a:ext cx="5015400" cy="220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in this template? Get them at our other websites:</a:t>
            </a:r>
            <a:endParaRPr/>
          </a:p>
          <a:p>
            <a:pPr marL="0" lvl="0" indent="0" algn="l" rtl="0">
              <a:spcBef>
                <a:spcPts val="1000"/>
              </a:spcBef>
              <a:spcAft>
                <a:spcPts val="0"/>
              </a:spcAft>
              <a:buNone/>
            </a:pPr>
            <a:r>
              <a:rPr lang="en" b="1"/>
              <a:t>Vectors</a:t>
            </a:r>
            <a:endParaRPr b="1"/>
          </a:p>
          <a:p>
            <a:pPr marL="457200" lvl="0" indent="-304800" algn="l" rtl="0">
              <a:spcBef>
                <a:spcPts val="0"/>
              </a:spcBef>
              <a:spcAft>
                <a:spcPts val="0"/>
              </a:spcAft>
              <a:buSzPts val="1200"/>
              <a:buChar char="●"/>
            </a:pPr>
            <a:r>
              <a:rPr lang="en" u="sng">
                <a:hlinkClick r:id="rId3"/>
              </a:rPr>
              <a:t>Abstract landing page</a:t>
            </a:r>
            <a:endParaRPr/>
          </a:p>
          <a:p>
            <a:pPr marL="0" lvl="0" indent="0" algn="l" rtl="0">
              <a:spcBef>
                <a:spcPts val="1000"/>
              </a:spcBef>
              <a:spcAft>
                <a:spcPts val="0"/>
              </a:spcAft>
              <a:buNone/>
            </a:pPr>
            <a:r>
              <a:rPr lang="en" b="1"/>
              <a:t>Photos</a:t>
            </a:r>
            <a:endParaRPr b="1"/>
          </a:p>
          <a:p>
            <a:pPr marL="457200" lvl="0" indent="-304800" algn="l" rtl="0">
              <a:spcBef>
                <a:spcPts val="0"/>
              </a:spcBef>
              <a:spcAft>
                <a:spcPts val="0"/>
              </a:spcAft>
              <a:buSzPts val="1200"/>
              <a:buChar char="●"/>
            </a:pPr>
            <a:r>
              <a:rPr lang="en" u="sng">
                <a:hlinkClick r:id="rId4"/>
              </a:rPr>
              <a:t>Modern and equipped computer lab</a:t>
            </a:r>
            <a:endParaRPr/>
          </a:p>
          <a:p>
            <a:pPr marL="457200" lvl="0" indent="-304800" algn="l" rtl="0">
              <a:spcBef>
                <a:spcPts val="0"/>
              </a:spcBef>
              <a:spcAft>
                <a:spcPts val="0"/>
              </a:spcAft>
              <a:buSzPts val="1200"/>
              <a:buChar char="●"/>
            </a:pPr>
            <a:r>
              <a:rPr lang="en" u="sng">
                <a:hlinkClick r:id="rId5"/>
              </a:rPr>
              <a:t>Modern and equipped computer lab (I)</a:t>
            </a:r>
            <a:endParaRPr/>
          </a:p>
          <a:p>
            <a:pPr marL="457200" lvl="0" indent="-304800" algn="l" rtl="0">
              <a:spcBef>
                <a:spcPts val="0"/>
              </a:spcBef>
              <a:spcAft>
                <a:spcPts val="0"/>
              </a:spcAft>
              <a:buSzPts val="1200"/>
              <a:buChar char="●"/>
            </a:pPr>
            <a:r>
              <a:rPr lang="en" u="sng">
                <a:hlinkClick r:id="rId6"/>
              </a:rPr>
              <a:t>Young network engineers with a laptop medium shot</a:t>
            </a:r>
            <a:endParaRPr/>
          </a:p>
          <a:p>
            <a:pPr marL="457200" lvl="0" indent="-304800" algn="l" rtl="0">
              <a:spcBef>
                <a:spcPts val="0"/>
              </a:spcBef>
              <a:spcAft>
                <a:spcPts val="0"/>
              </a:spcAft>
              <a:buSzPts val="1200"/>
              <a:buChar char="●"/>
            </a:pPr>
            <a:r>
              <a:rPr lang="en" u="sng">
                <a:hlinkClick r:id="rId7"/>
              </a:rPr>
              <a:t>Black man working with a computer</a:t>
            </a:r>
            <a:endParaRPr/>
          </a:p>
          <a:p>
            <a:pPr marL="457200" lvl="0" indent="-304800" algn="l" rtl="0">
              <a:spcBef>
                <a:spcPts val="0"/>
              </a:spcBef>
              <a:spcAft>
                <a:spcPts val="0"/>
              </a:spcAft>
              <a:buSzPts val="1200"/>
              <a:buChar char="●"/>
            </a:pPr>
            <a:r>
              <a:rPr lang="en" u="sng">
                <a:hlinkClick r:id="rId8"/>
              </a:rPr>
              <a:t>People working as a team company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32"/>
          <p:cNvPicPr preferRelativeResize="0">
            <a:picLocks noGrp="1"/>
          </p:cNvPicPr>
          <p:nvPr>
            <p:ph type="pic" idx="2"/>
          </p:nvPr>
        </p:nvPicPr>
        <p:blipFill rotWithShape="1">
          <a:blip r:embed="rId3">
            <a:alphaModFix/>
          </a:blip>
          <a:srcRect l="19788" r="27582"/>
          <a:stretch/>
        </p:blipFill>
        <p:spPr>
          <a:xfrm>
            <a:off x="5088475" y="770400"/>
            <a:ext cx="3081600" cy="3602700"/>
          </a:xfrm>
          <a:prstGeom prst="roundRect">
            <a:avLst>
              <a:gd name="adj" fmla="val 8416"/>
            </a:avLst>
          </a:prstGeom>
        </p:spPr>
      </p:pic>
      <p:sp>
        <p:nvSpPr>
          <p:cNvPr id="286" name="Google Shape;286;p32"/>
          <p:cNvSpPr txBox="1">
            <a:spLocks noGrp="1"/>
          </p:cNvSpPr>
          <p:nvPr>
            <p:ph type="title"/>
          </p:nvPr>
        </p:nvSpPr>
        <p:spPr>
          <a:xfrm>
            <a:off x="811975" y="681712"/>
            <a:ext cx="3993300" cy="6803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Problem Statement</a:t>
            </a:r>
            <a:endParaRPr dirty="0"/>
          </a:p>
        </p:txBody>
      </p:sp>
      <p:sp>
        <p:nvSpPr>
          <p:cNvPr id="287" name="Google Shape;287;p32"/>
          <p:cNvSpPr txBox="1">
            <a:spLocks noGrp="1"/>
          </p:cNvSpPr>
          <p:nvPr>
            <p:ph type="subTitle" idx="1"/>
          </p:nvPr>
        </p:nvSpPr>
        <p:spPr>
          <a:xfrm>
            <a:off x="711962" y="1621374"/>
            <a:ext cx="4483925" cy="2341025"/>
          </a:xfrm>
          <a:prstGeom prst="rect">
            <a:avLst/>
          </a:prstGeom>
        </p:spPr>
        <p:txBody>
          <a:bodyPr spcFirstLastPara="1" wrap="square" lIns="91425" tIns="91425" rIns="91425" bIns="91425" anchor="t" anchorCtr="0">
            <a:noAutofit/>
          </a:bodyPr>
          <a:lstStyle/>
          <a:p>
            <a:pPr marL="0" lvl="0" indent="0">
              <a:buSzPts val="1100"/>
              <a:buNone/>
            </a:pPr>
            <a:r>
              <a:rPr lang="en-US" sz="1400" dirty="0"/>
              <a:t>Manual auditing for address transactions is:</a:t>
            </a:r>
            <a:r>
              <a:rPr lang="en" sz="1400" dirty="0"/>
              <a:t>:</a:t>
            </a:r>
            <a:endParaRPr sz="1400" dirty="0"/>
          </a:p>
          <a:p>
            <a:pPr lvl="0">
              <a:spcBef>
                <a:spcPts val="1000"/>
              </a:spcBef>
            </a:pPr>
            <a:r>
              <a:rPr lang="en-US" sz="1400" dirty="0"/>
              <a:t>Time-consuming (~2.5 mins per audit)</a:t>
            </a:r>
          </a:p>
          <a:p>
            <a:pPr lvl="0">
              <a:spcBef>
                <a:spcPts val="1000"/>
              </a:spcBef>
            </a:pPr>
            <a:r>
              <a:rPr lang="en-US" sz="1400" dirty="0"/>
              <a:t>Dependent on screen scraping via IBM PCOMM</a:t>
            </a:r>
          </a:p>
          <a:p>
            <a:pPr lvl="0">
              <a:spcBef>
                <a:spcPts val="1000"/>
              </a:spcBef>
            </a:pPr>
            <a:r>
              <a:rPr lang="en-US" sz="1400" dirty="0"/>
              <a:t>Prone to human error</a:t>
            </a:r>
          </a:p>
          <a:p>
            <a:pPr lvl="0">
              <a:spcBef>
                <a:spcPts val="1000"/>
              </a:spcBef>
            </a:pPr>
            <a:r>
              <a:rPr lang="en-US" sz="1400" dirty="0"/>
              <a:t>Operationally inefficient</a:t>
            </a:r>
          </a:p>
          <a:p>
            <a:pPr lvl="0">
              <a:spcBef>
                <a:spcPts val="1000"/>
              </a:spcBef>
            </a:pPr>
            <a:r>
              <a:rPr lang="en-US" sz="1400" dirty="0"/>
              <a:t>Development efforts required for any changes in Business rules</a:t>
            </a:r>
            <a:endParaRPr sz="1400" dirty="0"/>
          </a:p>
        </p:txBody>
      </p:sp>
      <p:pic>
        <p:nvPicPr>
          <p:cNvPr id="71" name="Picture 70">
            <a:extLst>
              <a:ext uri="{FF2B5EF4-FFF2-40B4-BE49-F238E27FC236}">
                <a16:creationId xmlns:a16="http://schemas.microsoft.com/office/drawing/2014/main" id="{BFE617D0-EB4B-4042-A5C5-A3B3BAFB8FB8}"/>
              </a:ext>
            </a:extLst>
          </p:cNvPr>
          <p:cNvPicPr>
            <a:picLocks noChangeAspect="1"/>
          </p:cNvPicPr>
          <p:nvPr/>
        </p:nvPicPr>
        <p:blipFill>
          <a:blip r:embed="rId4"/>
          <a:stretch>
            <a:fillRect/>
          </a:stretch>
        </p:blipFill>
        <p:spPr>
          <a:xfrm>
            <a:off x="181162" y="4704842"/>
            <a:ext cx="3704526" cy="338999"/>
          </a:xfrm>
          <a:prstGeom prst="rect">
            <a:avLst/>
          </a:prstGeom>
        </p:spPr>
      </p:pic>
    </p:spTree>
    <p:extLst>
      <p:ext uri="{BB962C8B-B14F-4D97-AF65-F5344CB8AC3E}">
        <p14:creationId xmlns:p14="http://schemas.microsoft.com/office/powerpoint/2010/main" val="3627437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6" name="Google Shape;286;p32"/>
          <p:cNvSpPr txBox="1">
            <a:spLocks noGrp="1"/>
          </p:cNvSpPr>
          <p:nvPr>
            <p:ph type="title"/>
          </p:nvPr>
        </p:nvSpPr>
        <p:spPr>
          <a:xfrm>
            <a:off x="802450" y="367387"/>
            <a:ext cx="3993300" cy="680363"/>
          </a:xfrm>
          <a:prstGeom prst="rect">
            <a:avLst/>
          </a:prstGeom>
        </p:spPr>
        <p:txBody>
          <a:bodyPr spcFirstLastPara="1" wrap="square" lIns="91425" tIns="91425" rIns="91425" bIns="91425" anchor="b" anchorCtr="0">
            <a:noAutofit/>
          </a:bodyPr>
          <a:lstStyle/>
          <a:p>
            <a:pPr lvl="0"/>
            <a:r>
              <a:rPr lang="en-IN" dirty="0"/>
              <a:t>Current Scenario</a:t>
            </a:r>
            <a:endParaRPr dirty="0"/>
          </a:p>
        </p:txBody>
      </p:sp>
      <p:sp>
        <p:nvSpPr>
          <p:cNvPr id="287" name="Google Shape;287;p32"/>
          <p:cNvSpPr txBox="1">
            <a:spLocks noGrp="1"/>
          </p:cNvSpPr>
          <p:nvPr>
            <p:ph type="subTitle" idx="1"/>
          </p:nvPr>
        </p:nvSpPr>
        <p:spPr>
          <a:xfrm>
            <a:off x="921512" y="1211799"/>
            <a:ext cx="7193788" cy="3074451"/>
          </a:xfrm>
          <a:prstGeom prst="rect">
            <a:avLst/>
          </a:prstGeom>
        </p:spPr>
        <p:txBody>
          <a:bodyPr spcFirstLastPara="1" wrap="square" lIns="91425" tIns="91425" rIns="91425" bIns="91425" anchor="t" anchorCtr="0">
            <a:noAutofit/>
          </a:bodyPr>
          <a:lstStyle/>
          <a:p>
            <a:pPr marL="0" lvl="0" indent="0">
              <a:buSzPts val="1100"/>
              <a:buNone/>
            </a:pPr>
            <a:r>
              <a:rPr lang="en-US" sz="1800" dirty="0"/>
              <a:t>Process Flow (As-Is) </a:t>
            </a:r>
            <a:r>
              <a:rPr lang="en" sz="1800" dirty="0"/>
              <a:t>:</a:t>
            </a:r>
            <a:endParaRPr lang="en-US" sz="1800" dirty="0"/>
          </a:p>
          <a:p>
            <a:pPr lvl="0">
              <a:spcBef>
                <a:spcPts val="1000"/>
              </a:spcBef>
            </a:pPr>
            <a:r>
              <a:rPr lang="en-US" sz="1600" dirty="0"/>
              <a:t>Launch </a:t>
            </a:r>
            <a:r>
              <a:rPr lang="en-US" sz="1600" dirty="0" err="1"/>
              <a:t>PREDiCT</a:t>
            </a:r>
            <a:r>
              <a:rPr lang="en-US" sz="1600" dirty="0"/>
              <a:t> Desktop App</a:t>
            </a:r>
          </a:p>
          <a:p>
            <a:pPr lvl="0">
              <a:spcBef>
                <a:spcPts val="1000"/>
              </a:spcBef>
            </a:pPr>
            <a:r>
              <a:rPr lang="en-US" sz="1600" dirty="0"/>
              <a:t>Enter MPIN &amp; TIN → Start NBD Session</a:t>
            </a:r>
          </a:p>
          <a:p>
            <a:pPr lvl="0">
              <a:spcBef>
                <a:spcPts val="1000"/>
              </a:spcBef>
            </a:pPr>
            <a:r>
              <a:rPr lang="en-US" sz="1600" dirty="0"/>
              <a:t>Scrape MAIDs via IBM PCOMM</a:t>
            </a:r>
          </a:p>
          <a:p>
            <a:pPr lvl="0">
              <a:spcBef>
                <a:spcPts val="1000"/>
              </a:spcBef>
            </a:pPr>
            <a:r>
              <a:rPr lang="en-US" sz="1600" dirty="0"/>
              <a:t>Validate addresses using embedded rules</a:t>
            </a:r>
          </a:p>
          <a:p>
            <a:pPr lvl="0">
              <a:spcBef>
                <a:spcPts val="1000"/>
              </a:spcBef>
            </a:pPr>
            <a:r>
              <a:rPr lang="en-US" sz="1600" dirty="0"/>
              <a:t>Log defects → Manually reload → Rerun Audit (~10 mins)</a:t>
            </a:r>
          </a:p>
          <a:p>
            <a:pPr marL="152400" lvl="0" indent="0">
              <a:spcBef>
                <a:spcPts val="1000"/>
              </a:spcBef>
              <a:buNone/>
            </a:pPr>
            <a:endParaRPr lang="en-US" sz="1800" dirty="0"/>
          </a:p>
          <a:p>
            <a:pPr marL="152400" lvl="0" indent="0">
              <a:spcBef>
                <a:spcPts val="1000"/>
              </a:spcBef>
              <a:buNone/>
            </a:pPr>
            <a:r>
              <a:rPr lang="en-US" sz="1800" dirty="0"/>
              <a:t>Issues: Multiple tools, repeated manual inputs, long audit cycle.</a:t>
            </a:r>
          </a:p>
        </p:txBody>
      </p:sp>
      <p:pic>
        <p:nvPicPr>
          <p:cNvPr id="7" name="Picture 6">
            <a:extLst>
              <a:ext uri="{FF2B5EF4-FFF2-40B4-BE49-F238E27FC236}">
                <a16:creationId xmlns:a16="http://schemas.microsoft.com/office/drawing/2014/main" id="{165C3B7D-AB4C-47C4-B500-B8774942B249}"/>
              </a:ext>
            </a:extLst>
          </p:cNvPr>
          <p:cNvPicPr>
            <a:picLocks noChangeAspect="1"/>
          </p:cNvPicPr>
          <p:nvPr/>
        </p:nvPicPr>
        <p:blipFill>
          <a:blip r:embed="rId3"/>
          <a:stretch>
            <a:fillRect/>
          </a:stretch>
        </p:blipFill>
        <p:spPr>
          <a:xfrm>
            <a:off x="181162" y="4704842"/>
            <a:ext cx="3704526" cy="338999"/>
          </a:xfrm>
          <a:prstGeom prst="rect">
            <a:avLst/>
          </a:prstGeom>
        </p:spPr>
      </p:pic>
    </p:spTree>
    <p:extLst>
      <p:ext uri="{BB962C8B-B14F-4D97-AF65-F5344CB8AC3E}">
        <p14:creationId xmlns:p14="http://schemas.microsoft.com/office/powerpoint/2010/main" val="412990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6" name="Google Shape;286;p32"/>
          <p:cNvSpPr txBox="1">
            <a:spLocks noGrp="1"/>
          </p:cNvSpPr>
          <p:nvPr>
            <p:ph type="title"/>
          </p:nvPr>
        </p:nvSpPr>
        <p:spPr>
          <a:xfrm>
            <a:off x="802450" y="367387"/>
            <a:ext cx="3993300" cy="680363"/>
          </a:xfrm>
          <a:prstGeom prst="rect">
            <a:avLst/>
          </a:prstGeom>
        </p:spPr>
        <p:txBody>
          <a:bodyPr spcFirstLastPara="1" wrap="square" lIns="91425" tIns="91425" rIns="91425" bIns="91425" anchor="b" anchorCtr="0">
            <a:noAutofit/>
          </a:bodyPr>
          <a:lstStyle/>
          <a:p>
            <a:pPr lvl="0"/>
            <a:r>
              <a:rPr lang="en-IN" dirty="0"/>
              <a:t>Key Challenges</a:t>
            </a:r>
            <a:endParaRPr dirty="0"/>
          </a:p>
        </p:txBody>
      </p:sp>
      <p:sp>
        <p:nvSpPr>
          <p:cNvPr id="287" name="Google Shape;287;p32"/>
          <p:cNvSpPr txBox="1">
            <a:spLocks noGrp="1"/>
          </p:cNvSpPr>
          <p:nvPr>
            <p:ph type="subTitle" idx="1"/>
          </p:nvPr>
        </p:nvSpPr>
        <p:spPr>
          <a:xfrm>
            <a:off x="921512" y="1211800"/>
            <a:ext cx="7193788" cy="1731426"/>
          </a:xfrm>
          <a:prstGeom prst="rect">
            <a:avLst/>
          </a:prstGeom>
        </p:spPr>
        <p:txBody>
          <a:bodyPr spcFirstLastPara="1" wrap="square" lIns="91425" tIns="91425" rIns="91425" bIns="91425" anchor="t" anchorCtr="0">
            <a:noAutofit/>
          </a:bodyPr>
          <a:lstStyle/>
          <a:p>
            <a:pPr lvl="0">
              <a:spcBef>
                <a:spcPts val="1000"/>
              </a:spcBef>
            </a:pPr>
            <a:r>
              <a:rPr lang="en-US" sz="1600" dirty="0"/>
              <a:t>High audit complexity &amp; time demand</a:t>
            </a:r>
          </a:p>
          <a:p>
            <a:pPr lvl="0">
              <a:spcBef>
                <a:spcPts val="1000"/>
              </a:spcBef>
            </a:pPr>
            <a:r>
              <a:rPr lang="en-US" sz="1600" dirty="0"/>
              <a:t>Manual MAID identification</a:t>
            </a:r>
          </a:p>
          <a:p>
            <a:pPr lvl="0">
              <a:spcBef>
                <a:spcPts val="1000"/>
              </a:spcBef>
            </a:pPr>
            <a:r>
              <a:rPr lang="en-US" sz="1600" dirty="0"/>
              <a:t>Lack of automation in error fixes &amp; reruns</a:t>
            </a:r>
          </a:p>
          <a:p>
            <a:pPr lvl="0">
              <a:spcBef>
                <a:spcPts val="1000"/>
              </a:spcBef>
            </a:pPr>
            <a:r>
              <a:rPr lang="en-US" sz="1600" dirty="0"/>
              <a:t>Multiple application switches causing overhead</a:t>
            </a:r>
            <a:endParaRPr lang="en-US" sz="1800" dirty="0"/>
          </a:p>
        </p:txBody>
      </p:sp>
      <p:pic>
        <p:nvPicPr>
          <p:cNvPr id="4" name="Picture 3">
            <a:extLst>
              <a:ext uri="{FF2B5EF4-FFF2-40B4-BE49-F238E27FC236}">
                <a16:creationId xmlns:a16="http://schemas.microsoft.com/office/drawing/2014/main" id="{A050E1F5-9C43-4988-BBE3-36DC523F9576}"/>
              </a:ext>
            </a:extLst>
          </p:cNvPr>
          <p:cNvPicPr>
            <a:picLocks noChangeAspect="1"/>
          </p:cNvPicPr>
          <p:nvPr/>
        </p:nvPicPr>
        <p:blipFill>
          <a:blip r:embed="rId3"/>
          <a:stretch>
            <a:fillRect/>
          </a:stretch>
        </p:blipFill>
        <p:spPr>
          <a:xfrm>
            <a:off x="181162" y="4704842"/>
            <a:ext cx="3704526" cy="338999"/>
          </a:xfrm>
          <a:prstGeom prst="rect">
            <a:avLst/>
          </a:prstGeom>
        </p:spPr>
      </p:pic>
    </p:spTree>
    <p:extLst>
      <p:ext uri="{BB962C8B-B14F-4D97-AF65-F5344CB8AC3E}">
        <p14:creationId xmlns:p14="http://schemas.microsoft.com/office/powerpoint/2010/main" val="1245642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6" name="Google Shape;286;p32"/>
          <p:cNvSpPr txBox="1">
            <a:spLocks noGrp="1"/>
          </p:cNvSpPr>
          <p:nvPr>
            <p:ph type="title"/>
          </p:nvPr>
        </p:nvSpPr>
        <p:spPr>
          <a:xfrm>
            <a:off x="802450" y="367387"/>
            <a:ext cx="3993300" cy="680363"/>
          </a:xfrm>
          <a:prstGeom prst="rect">
            <a:avLst/>
          </a:prstGeom>
        </p:spPr>
        <p:txBody>
          <a:bodyPr spcFirstLastPara="1" wrap="square" lIns="91425" tIns="91425" rIns="91425" bIns="91425" anchor="b" anchorCtr="0">
            <a:noAutofit/>
          </a:bodyPr>
          <a:lstStyle/>
          <a:p>
            <a:pPr lvl="0"/>
            <a:r>
              <a:rPr lang="en-IN" dirty="0"/>
              <a:t>Proposed Solution</a:t>
            </a:r>
            <a:endParaRPr dirty="0"/>
          </a:p>
        </p:txBody>
      </p:sp>
      <p:sp>
        <p:nvSpPr>
          <p:cNvPr id="4" name="Google Shape;287;p32">
            <a:extLst>
              <a:ext uri="{FF2B5EF4-FFF2-40B4-BE49-F238E27FC236}">
                <a16:creationId xmlns:a16="http://schemas.microsoft.com/office/drawing/2014/main" id="{222C9537-003F-4144-B590-9B916182FE75}"/>
              </a:ext>
            </a:extLst>
          </p:cNvPr>
          <p:cNvSpPr txBox="1">
            <a:spLocks/>
          </p:cNvSpPr>
          <p:nvPr/>
        </p:nvSpPr>
        <p:spPr>
          <a:xfrm>
            <a:off x="878649" y="1176725"/>
            <a:ext cx="7193788" cy="30744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AutoNum type="arabicPeriod"/>
              <a:defRPr sz="1200" b="0" i="0" u="none" strike="noStrike" cap="none">
                <a:solidFill>
                  <a:schemeClr val="dk1"/>
                </a:solidFill>
                <a:latin typeface="Cairo"/>
                <a:ea typeface="Cairo"/>
                <a:cs typeface="Cairo"/>
                <a:sym typeface="Cairo"/>
              </a:defRPr>
            </a:lvl1pPr>
            <a:lvl2pPr marL="914400" marR="0" lvl="1" indent="-304800" algn="ctr" rtl="0">
              <a:lnSpc>
                <a:spcPct val="100000"/>
              </a:lnSpc>
              <a:spcBef>
                <a:spcPts val="1000"/>
              </a:spcBef>
              <a:spcAft>
                <a:spcPts val="0"/>
              </a:spcAft>
              <a:buClr>
                <a:srgbClr val="E76A28"/>
              </a:buClr>
              <a:buSzPts val="1200"/>
              <a:buFont typeface="Nunito Light"/>
              <a:buAutoNum type="alphaLcPeriod"/>
              <a:defRPr sz="1200" b="0" i="0" u="none" strike="noStrike" cap="none">
                <a:solidFill>
                  <a:schemeClr val="dk1"/>
                </a:solidFill>
                <a:latin typeface="Cairo"/>
                <a:ea typeface="Cairo"/>
                <a:cs typeface="Cairo"/>
                <a:sym typeface="Cairo"/>
              </a:defRPr>
            </a:lvl2pPr>
            <a:lvl3pPr marL="1371600" marR="0" lvl="2" indent="-304800" algn="ctr" rtl="0">
              <a:lnSpc>
                <a:spcPct val="100000"/>
              </a:lnSpc>
              <a:spcBef>
                <a:spcPts val="0"/>
              </a:spcBef>
              <a:spcAft>
                <a:spcPts val="0"/>
              </a:spcAft>
              <a:buClr>
                <a:srgbClr val="E76A28"/>
              </a:buClr>
              <a:buSzPts val="1200"/>
              <a:buFont typeface="Nunito Light"/>
              <a:buAutoNum type="romanLcPeriod"/>
              <a:defRPr sz="1200" b="0" i="0" u="none" strike="noStrike" cap="none">
                <a:solidFill>
                  <a:schemeClr val="dk1"/>
                </a:solidFill>
                <a:latin typeface="Cairo"/>
                <a:ea typeface="Cairo"/>
                <a:cs typeface="Cairo"/>
                <a:sym typeface="Cairo"/>
              </a:defRPr>
            </a:lvl3pPr>
            <a:lvl4pPr marL="1828800" marR="0" lvl="3" indent="-304800" algn="ctr" rtl="0">
              <a:lnSpc>
                <a:spcPct val="100000"/>
              </a:lnSpc>
              <a:spcBef>
                <a:spcPts val="0"/>
              </a:spcBef>
              <a:spcAft>
                <a:spcPts val="0"/>
              </a:spcAft>
              <a:buClr>
                <a:srgbClr val="E76A28"/>
              </a:buClr>
              <a:buSzPts val="1200"/>
              <a:buFont typeface="Nunito Light"/>
              <a:buAutoNum type="arabicPeriod"/>
              <a:defRPr sz="1200" b="0" i="0" u="none" strike="noStrike" cap="none">
                <a:solidFill>
                  <a:schemeClr val="dk1"/>
                </a:solidFill>
                <a:latin typeface="Cairo"/>
                <a:ea typeface="Cairo"/>
                <a:cs typeface="Cairo"/>
                <a:sym typeface="Cairo"/>
              </a:defRPr>
            </a:lvl4pPr>
            <a:lvl5pPr marL="2286000" marR="0" lvl="4" indent="-304800" algn="ctr" rtl="0">
              <a:lnSpc>
                <a:spcPct val="100000"/>
              </a:lnSpc>
              <a:spcBef>
                <a:spcPts val="0"/>
              </a:spcBef>
              <a:spcAft>
                <a:spcPts val="0"/>
              </a:spcAft>
              <a:buClr>
                <a:srgbClr val="E76A28"/>
              </a:buClr>
              <a:buSzPts val="1200"/>
              <a:buFont typeface="Nunito Light"/>
              <a:buAutoNum type="alphaLcPeriod"/>
              <a:defRPr sz="1200" b="0" i="0" u="none" strike="noStrike" cap="none">
                <a:solidFill>
                  <a:schemeClr val="dk1"/>
                </a:solidFill>
                <a:latin typeface="Cairo"/>
                <a:ea typeface="Cairo"/>
                <a:cs typeface="Cairo"/>
                <a:sym typeface="Cairo"/>
              </a:defRPr>
            </a:lvl5pPr>
            <a:lvl6pPr marL="2743200" marR="0" lvl="5" indent="-304800" algn="ctr" rtl="0">
              <a:lnSpc>
                <a:spcPct val="100000"/>
              </a:lnSpc>
              <a:spcBef>
                <a:spcPts val="0"/>
              </a:spcBef>
              <a:spcAft>
                <a:spcPts val="0"/>
              </a:spcAft>
              <a:buClr>
                <a:srgbClr val="999999"/>
              </a:buClr>
              <a:buSzPts val="1200"/>
              <a:buFont typeface="Nunito Light"/>
              <a:buAutoNum type="romanLcPeriod"/>
              <a:defRPr sz="1200" b="0" i="0" u="none" strike="noStrike" cap="none">
                <a:solidFill>
                  <a:schemeClr val="dk1"/>
                </a:solidFill>
                <a:latin typeface="Cairo"/>
                <a:ea typeface="Cairo"/>
                <a:cs typeface="Cairo"/>
                <a:sym typeface="Cairo"/>
              </a:defRPr>
            </a:lvl6pPr>
            <a:lvl7pPr marL="3200400" marR="0" lvl="6" indent="-304800" algn="ctr" rtl="0">
              <a:lnSpc>
                <a:spcPct val="100000"/>
              </a:lnSpc>
              <a:spcBef>
                <a:spcPts val="0"/>
              </a:spcBef>
              <a:spcAft>
                <a:spcPts val="0"/>
              </a:spcAft>
              <a:buClr>
                <a:srgbClr val="999999"/>
              </a:buClr>
              <a:buSzPts val="1200"/>
              <a:buFont typeface="Nunito Light"/>
              <a:buAutoNum type="arabicPeriod"/>
              <a:defRPr sz="1200" b="0" i="0" u="none" strike="noStrike" cap="none">
                <a:solidFill>
                  <a:schemeClr val="dk1"/>
                </a:solidFill>
                <a:latin typeface="Cairo"/>
                <a:ea typeface="Cairo"/>
                <a:cs typeface="Cairo"/>
                <a:sym typeface="Cairo"/>
              </a:defRPr>
            </a:lvl7pPr>
            <a:lvl8pPr marL="3657600" marR="0" lvl="7" indent="-304800" algn="ctr" rtl="0">
              <a:lnSpc>
                <a:spcPct val="100000"/>
              </a:lnSpc>
              <a:spcBef>
                <a:spcPts val="0"/>
              </a:spcBef>
              <a:spcAft>
                <a:spcPts val="0"/>
              </a:spcAft>
              <a:buClr>
                <a:srgbClr val="999999"/>
              </a:buClr>
              <a:buSzPts val="1200"/>
              <a:buFont typeface="Nunito Light"/>
              <a:buAutoNum type="alphaLcPeriod"/>
              <a:defRPr sz="1200" b="0" i="0" u="none" strike="noStrike" cap="none">
                <a:solidFill>
                  <a:schemeClr val="dk1"/>
                </a:solidFill>
                <a:latin typeface="Cairo"/>
                <a:ea typeface="Cairo"/>
                <a:cs typeface="Cairo"/>
                <a:sym typeface="Cairo"/>
              </a:defRPr>
            </a:lvl8pPr>
            <a:lvl9pPr marL="4114800" marR="0" lvl="8" indent="-304800" algn="ctr" rtl="0">
              <a:lnSpc>
                <a:spcPct val="100000"/>
              </a:lnSpc>
              <a:spcBef>
                <a:spcPts val="0"/>
              </a:spcBef>
              <a:spcAft>
                <a:spcPts val="0"/>
              </a:spcAft>
              <a:buClr>
                <a:srgbClr val="999999"/>
              </a:buClr>
              <a:buSzPts val="1200"/>
              <a:buFont typeface="Nunito Light"/>
              <a:buAutoNum type="romanLcPeriod"/>
              <a:defRPr sz="1200" b="0" i="0" u="none" strike="noStrike" cap="none">
                <a:solidFill>
                  <a:schemeClr val="dk1"/>
                </a:solidFill>
                <a:latin typeface="Cairo"/>
                <a:ea typeface="Cairo"/>
                <a:cs typeface="Cairo"/>
                <a:sym typeface="Cairo"/>
              </a:defRPr>
            </a:lvl9pPr>
          </a:lstStyle>
          <a:p>
            <a:pPr marL="0" indent="0">
              <a:buSzPts val="1100"/>
              <a:buNone/>
            </a:pPr>
            <a:r>
              <a:rPr lang="en-US" sz="1800" dirty="0"/>
              <a:t>AI-Driven Audit Agent Features </a:t>
            </a:r>
            <a:r>
              <a:rPr lang="en" sz="1800" dirty="0"/>
              <a:t>:</a:t>
            </a:r>
            <a:endParaRPr lang="en-US" sz="1800" dirty="0"/>
          </a:p>
          <a:p>
            <a:pPr lvl="0">
              <a:spcBef>
                <a:spcPts val="1000"/>
              </a:spcBef>
            </a:pPr>
            <a:r>
              <a:rPr lang="en-US" sz="1600" dirty="0" err="1"/>
              <a:t>PhyCon</a:t>
            </a:r>
            <a:r>
              <a:rPr lang="en-US" sz="1600" dirty="0"/>
              <a:t> links directly launch Audit Agent</a:t>
            </a:r>
          </a:p>
          <a:p>
            <a:pPr lvl="0">
              <a:spcBef>
                <a:spcPts val="1000"/>
              </a:spcBef>
            </a:pPr>
            <a:r>
              <a:rPr lang="en-US" sz="1600" dirty="0"/>
              <a:t>PES API for seamless MAID retrieval</a:t>
            </a:r>
          </a:p>
          <a:p>
            <a:pPr lvl="0">
              <a:spcBef>
                <a:spcPts val="1000"/>
              </a:spcBef>
            </a:pPr>
            <a:r>
              <a:rPr lang="en-US" sz="1600" dirty="0"/>
              <a:t>Centralized validation via BRD-based rule engine</a:t>
            </a:r>
          </a:p>
          <a:p>
            <a:pPr lvl="0">
              <a:spcBef>
                <a:spcPts val="1000"/>
              </a:spcBef>
            </a:pPr>
            <a:r>
              <a:rPr lang="en-US" sz="1600" dirty="0"/>
              <a:t>Agent auto-retries loads and reruns audits</a:t>
            </a:r>
          </a:p>
          <a:p>
            <a:pPr lvl="0">
              <a:spcBef>
                <a:spcPts val="1000"/>
              </a:spcBef>
            </a:pPr>
            <a:r>
              <a:rPr lang="en-US" sz="1600" dirty="0"/>
              <a:t>Automated fallback handling with 40% efficiency boost</a:t>
            </a:r>
            <a:endParaRPr lang="en-US" sz="1800" dirty="0"/>
          </a:p>
        </p:txBody>
      </p:sp>
      <p:pic>
        <p:nvPicPr>
          <p:cNvPr id="5" name="Picture 4">
            <a:extLst>
              <a:ext uri="{FF2B5EF4-FFF2-40B4-BE49-F238E27FC236}">
                <a16:creationId xmlns:a16="http://schemas.microsoft.com/office/drawing/2014/main" id="{8FA7FD73-BD19-4121-9282-D874D107F0B8}"/>
              </a:ext>
            </a:extLst>
          </p:cNvPr>
          <p:cNvPicPr>
            <a:picLocks noChangeAspect="1"/>
          </p:cNvPicPr>
          <p:nvPr/>
        </p:nvPicPr>
        <p:blipFill>
          <a:blip r:embed="rId3"/>
          <a:stretch>
            <a:fillRect/>
          </a:stretch>
        </p:blipFill>
        <p:spPr>
          <a:xfrm>
            <a:off x="181162" y="4704842"/>
            <a:ext cx="3704526" cy="338999"/>
          </a:xfrm>
          <a:prstGeom prst="rect">
            <a:avLst/>
          </a:prstGeom>
        </p:spPr>
      </p:pic>
    </p:spTree>
    <p:extLst>
      <p:ext uri="{BB962C8B-B14F-4D97-AF65-F5344CB8AC3E}">
        <p14:creationId xmlns:p14="http://schemas.microsoft.com/office/powerpoint/2010/main" val="3381096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6" name="Google Shape;286;p32"/>
          <p:cNvSpPr txBox="1">
            <a:spLocks noGrp="1"/>
          </p:cNvSpPr>
          <p:nvPr>
            <p:ph type="title"/>
          </p:nvPr>
        </p:nvSpPr>
        <p:spPr>
          <a:xfrm>
            <a:off x="802450" y="367387"/>
            <a:ext cx="3993300" cy="680363"/>
          </a:xfrm>
          <a:prstGeom prst="rect">
            <a:avLst/>
          </a:prstGeom>
        </p:spPr>
        <p:txBody>
          <a:bodyPr spcFirstLastPara="1" wrap="square" lIns="91425" tIns="91425" rIns="91425" bIns="91425" anchor="b" anchorCtr="0">
            <a:noAutofit/>
          </a:bodyPr>
          <a:lstStyle/>
          <a:p>
            <a:pPr lvl="0"/>
            <a:r>
              <a:rPr lang="en-IN" dirty="0"/>
              <a:t>Benefits</a:t>
            </a:r>
            <a:endParaRPr dirty="0"/>
          </a:p>
        </p:txBody>
      </p:sp>
      <p:sp>
        <p:nvSpPr>
          <p:cNvPr id="4" name="Google Shape;287;p32">
            <a:extLst>
              <a:ext uri="{FF2B5EF4-FFF2-40B4-BE49-F238E27FC236}">
                <a16:creationId xmlns:a16="http://schemas.microsoft.com/office/drawing/2014/main" id="{222C9537-003F-4144-B590-9B916182FE75}"/>
              </a:ext>
            </a:extLst>
          </p:cNvPr>
          <p:cNvSpPr txBox="1">
            <a:spLocks/>
          </p:cNvSpPr>
          <p:nvPr/>
        </p:nvSpPr>
        <p:spPr>
          <a:xfrm>
            <a:off x="878649" y="1176725"/>
            <a:ext cx="7193788" cy="30744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AutoNum type="arabicPeriod"/>
              <a:defRPr sz="1200" b="0" i="0" u="none" strike="noStrike" cap="none">
                <a:solidFill>
                  <a:schemeClr val="dk1"/>
                </a:solidFill>
                <a:latin typeface="Cairo"/>
                <a:ea typeface="Cairo"/>
                <a:cs typeface="Cairo"/>
                <a:sym typeface="Cairo"/>
              </a:defRPr>
            </a:lvl1pPr>
            <a:lvl2pPr marL="914400" marR="0" lvl="1" indent="-304800" algn="ctr" rtl="0">
              <a:lnSpc>
                <a:spcPct val="100000"/>
              </a:lnSpc>
              <a:spcBef>
                <a:spcPts val="1000"/>
              </a:spcBef>
              <a:spcAft>
                <a:spcPts val="0"/>
              </a:spcAft>
              <a:buClr>
                <a:srgbClr val="E76A28"/>
              </a:buClr>
              <a:buSzPts val="1200"/>
              <a:buFont typeface="Nunito Light"/>
              <a:buAutoNum type="alphaLcPeriod"/>
              <a:defRPr sz="1200" b="0" i="0" u="none" strike="noStrike" cap="none">
                <a:solidFill>
                  <a:schemeClr val="dk1"/>
                </a:solidFill>
                <a:latin typeface="Cairo"/>
                <a:ea typeface="Cairo"/>
                <a:cs typeface="Cairo"/>
                <a:sym typeface="Cairo"/>
              </a:defRPr>
            </a:lvl2pPr>
            <a:lvl3pPr marL="1371600" marR="0" lvl="2" indent="-304800" algn="ctr" rtl="0">
              <a:lnSpc>
                <a:spcPct val="100000"/>
              </a:lnSpc>
              <a:spcBef>
                <a:spcPts val="0"/>
              </a:spcBef>
              <a:spcAft>
                <a:spcPts val="0"/>
              </a:spcAft>
              <a:buClr>
                <a:srgbClr val="E76A28"/>
              </a:buClr>
              <a:buSzPts val="1200"/>
              <a:buFont typeface="Nunito Light"/>
              <a:buAutoNum type="romanLcPeriod"/>
              <a:defRPr sz="1200" b="0" i="0" u="none" strike="noStrike" cap="none">
                <a:solidFill>
                  <a:schemeClr val="dk1"/>
                </a:solidFill>
                <a:latin typeface="Cairo"/>
                <a:ea typeface="Cairo"/>
                <a:cs typeface="Cairo"/>
                <a:sym typeface="Cairo"/>
              </a:defRPr>
            </a:lvl3pPr>
            <a:lvl4pPr marL="1828800" marR="0" lvl="3" indent="-304800" algn="ctr" rtl="0">
              <a:lnSpc>
                <a:spcPct val="100000"/>
              </a:lnSpc>
              <a:spcBef>
                <a:spcPts val="0"/>
              </a:spcBef>
              <a:spcAft>
                <a:spcPts val="0"/>
              </a:spcAft>
              <a:buClr>
                <a:srgbClr val="E76A28"/>
              </a:buClr>
              <a:buSzPts val="1200"/>
              <a:buFont typeface="Nunito Light"/>
              <a:buAutoNum type="arabicPeriod"/>
              <a:defRPr sz="1200" b="0" i="0" u="none" strike="noStrike" cap="none">
                <a:solidFill>
                  <a:schemeClr val="dk1"/>
                </a:solidFill>
                <a:latin typeface="Cairo"/>
                <a:ea typeface="Cairo"/>
                <a:cs typeface="Cairo"/>
                <a:sym typeface="Cairo"/>
              </a:defRPr>
            </a:lvl4pPr>
            <a:lvl5pPr marL="2286000" marR="0" lvl="4" indent="-304800" algn="ctr" rtl="0">
              <a:lnSpc>
                <a:spcPct val="100000"/>
              </a:lnSpc>
              <a:spcBef>
                <a:spcPts val="0"/>
              </a:spcBef>
              <a:spcAft>
                <a:spcPts val="0"/>
              </a:spcAft>
              <a:buClr>
                <a:srgbClr val="E76A28"/>
              </a:buClr>
              <a:buSzPts val="1200"/>
              <a:buFont typeface="Nunito Light"/>
              <a:buAutoNum type="alphaLcPeriod"/>
              <a:defRPr sz="1200" b="0" i="0" u="none" strike="noStrike" cap="none">
                <a:solidFill>
                  <a:schemeClr val="dk1"/>
                </a:solidFill>
                <a:latin typeface="Cairo"/>
                <a:ea typeface="Cairo"/>
                <a:cs typeface="Cairo"/>
                <a:sym typeface="Cairo"/>
              </a:defRPr>
            </a:lvl5pPr>
            <a:lvl6pPr marL="2743200" marR="0" lvl="5" indent="-304800" algn="ctr" rtl="0">
              <a:lnSpc>
                <a:spcPct val="100000"/>
              </a:lnSpc>
              <a:spcBef>
                <a:spcPts val="0"/>
              </a:spcBef>
              <a:spcAft>
                <a:spcPts val="0"/>
              </a:spcAft>
              <a:buClr>
                <a:srgbClr val="999999"/>
              </a:buClr>
              <a:buSzPts val="1200"/>
              <a:buFont typeface="Nunito Light"/>
              <a:buAutoNum type="romanLcPeriod"/>
              <a:defRPr sz="1200" b="0" i="0" u="none" strike="noStrike" cap="none">
                <a:solidFill>
                  <a:schemeClr val="dk1"/>
                </a:solidFill>
                <a:latin typeface="Cairo"/>
                <a:ea typeface="Cairo"/>
                <a:cs typeface="Cairo"/>
                <a:sym typeface="Cairo"/>
              </a:defRPr>
            </a:lvl6pPr>
            <a:lvl7pPr marL="3200400" marR="0" lvl="6" indent="-304800" algn="ctr" rtl="0">
              <a:lnSpc>
                <a:spcPct val="100000"/>
              </a:lnSpc>
              <a:spcBef>
                <a:spcPts val="0"/>
              </a:spcBef>
              <a:spcAft>
                <a:spcPts val="0"/>
              </a:spcAft>
              <a:buClr>
                <a:srgbClr val="999999"/>
              </a:buClr>
              <a:buSzPts val="1200"/>
              <a:buFont typeface="Nunito Light"/>
              <a:buAutoNum type="arabicPeriod"/>
              <a:defRPr sz="1200" b="0" i="0" u="none" strike="noStrike" cap="none">
                <a:solidFill>
                  <a:schemeClr val="dk1"/>
                </a:solidFill>
                <a:latin typeface="Cairo"/>
                <a:ea typeface="Cairo"/>
                <a:cs typeface="Cairo"/>
                <a:sym typeface="Cairo"/>
              </a:defRPr>
            </a:lvl7pPr>
            <a:lvl8pPr marL="3657600" marR="0" lvl="7" indent="-304800" algn="ctr" rtl="0">
              <a:lnSpc>
                <a:spcPct val="100000"/>
              </a:lnSpc>
              <a:spcBef>
                <a:spcPts val="0"/>
              </a:spcBef>
              <a:spcAft>
                <a:spcPts val="0"/>
              </a:spcAft>
              <a:buClr>
                <a:srgbClr val="999999"/>
              </a:buClr>
              <a:buSzPts val="1200"/>
              <a:buFont typeface="Nunito Light"/>
              <a:buAutoNum type="alphaLcPeriod"/>
              <a:defRPr sz="1200" b="0" i="0" u="none" strike="noStrike" cap="none">
                <a:solidFill>
                  <a:schemeClr val="dk1"/>
                </a:solidFill>
                <a:latin typeface="Cairo"/>
                <a:ea typeface="Cairo"/>
                <a:cs typeface="Cairo"/>
                <a:sym typeface="Cairo"/>
              </a:defRPr>
            </a:lvl8pPr>
            <a:lvl9pPr marL="4114800" marR="0" lvl="8" indent="-304800" algn="ctr" rtl="0">
              <a:lnSpc>
                <a:spcPct val="100000"/>
              </a:lnSpc>
              <a:spcBef>
                <a:spcPts val="0"/>
              </a:spcBef>
              <a:spcAft>
                <a:spcPts val="0"/>
              </a:spcAft>
              <a:buClr>
                <a:srgbClr val="999999"/>
              </a:buClr>
              <a:buSzPts val="1200"/>
              <a:buFont typeface="Nunito Light"/>
              <a:buAutoNum type="romanLcPeriod"/>
              <a:defRPr sz="1200" b="0" i="0" u="none" strike="noStrike" cap="none">
                <a:solidFill>
                  <a:schemeClr val="dk1"/>
                </a:solidFill>
                <a:latin typeface="Cairo"/>
                <a:ea typeface="Cairo"/>
                <a:cs typeface="Cairo"/>
                <a:sym typeface="Cairo"/>
              </a:defRPr>
            </a:lvl9pPr>
          </a:lstStyle>
          <a:p>
            <a:pPr lvl="0">
              <a:spcBef>
                <a:spcPts val="1000"/>
              </a:spcBef>
            </a:pPr>
            <a:r>
              <a:rPr lang="en-US" sz="1600" dirty="0"/>
              <a:t>⚡ Significant increase in Volume per Hour (VPH)</a:t>
            </a:r>
          </a:p>
          <a:p>
            <a:pPr lvl="0">
              <a:spcBef>
                <a:spcPts val="1000"/>
              </a:spcBef>
            </a:pPr>
            <a:r>
              <a:rPr lang="en-US" sz="1600" dirty="0"/>
              <a:t>🧠 Smarter address validation</a:t>
            </a:r>
          </a:p>
          <a:p>
            <a:pPr lvl="0">
              <a:spcBef>
                <a:spcPts val="1000"/>
              </a:spcBef>
            </a:pPr>
            <a:r>
              <a:rPr lang="en-US" sz="1600" dirty="0"/>
              <a:t>🔄 Reduced manual effort with auto error reprocessing</a:t>
            </a:r>
          </a:p>
          <a:p>
            <a:pPr lvl="0">
              <a:spcBef>
                <a:spcPts val="1000"/>
              </a:spcBef>
            </a:pPr>
            <a:r>
              <a:rPr lang="en-US" sz="1600" dirty="0"/>
              <a:t>🔧 Lower support/installation overhead</a:t>
            </a:r>
          </a:p>
          <a:p>
            <a:pPr lvl="0">
              <a:spcBef>
                <a:spcPts val="1000"/>
              </a:spcBef>
            </a:pPr>
            <a:r>
              <a:rPr lang="en-US" sz="1600" dirty="0"/>
              <a:t>🔗 Streamlined single-tool workflow</a:t>
            </a:r>
            <a:endParaRPr lang="en-US" sz="1800" dirty="0"/>
          </a:p>
        </p:txBody>
      </p:sp>
      <p:pic>
        <p:nvPicPr>
          <p:cNvPr id="5" name="Picture 4">
            <a:extLst>
              <a:ext uri="{FF2B5EF4-FFF2-40B4-BE49-F238E27FC236}">
                <a16:creationId xmlns:a16="http://schemas.microsoft.com/office/drawing/2014/main" id="{F533713C-441B-46BD-A818-FDC270241683}"/>
              </a:ext>
            </a:extLst>
          </p:cNvPr>
          <p:cNvPicPr>
            <a:picLocks noChangeAspect="1"/>
          </p:cNvPicPr>
          <p:nvPr/>
        </p:nvPicPr>
        <p:blipFill>
          <a:blip r:embed="rId3"/>
          <a:stretch>
            <a:fillRect/>
          </a:stretch>
        </p:blipFill>
        <p:spPr>
          <a:xfrm>
            <a:off x="181162" y="4704842"/>
            <a:ext cx="3704526" cy="338999"/>
          </a:xfrm>
          <a:prstGeom prst="rect">
            <a:avLst/>
          </a:prstGeom>
        </p:spPr>
      </p:pic>
    </p:spTree>
    <p:extLst>
      <p:ext uri="{BB962C8B-B14F-4D97-AF65-F5344CB8AC3E}">
        <p14:creationId xmlns:p14="http://schemas.microsoft.com/office/powerpoint/2010/main" val="3274937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6" name="Google Shape;286;p32"/>
          <p:cNvSpPr txBox="1">
            <a:spLocks noGrp="1"/>
          </p:cNvSpPr>
          <p:nvPr>
            <p:ph type="title"/>
          </p:nvPr>
        </p:nvSpPr>
        <p:spPr>
          <a:xfrm>
            <a:off x="802450" y="367387"/>
            <a:ext cx="3993300" cy="680363"/>
          </a:xfrm>
          <a:prstGeom prst="rect">
            <a:avLst/>
          </a:prstGeom>
        </p:spPr>
        <p:txBody>
          <a:bodyPr spcFirstLastPara="1" wrap="square" lIns="91425" tIns="91425" rIns="91425" bIns="91425" anchor="b" anchorCtr="0">
            <a:noAutofit/>
          </a:bodyPr>
          <a:lstStyle/>
          <a:p>
            <a:pPr lvl="0"/>
            <a:r>
              <a:rPr lang="en-IN" dirty="0"/>
              <a:t>Saving Impact</a:t>
            </a:r>
            <a:endParaRPr dirty="0"/>
          </a:p>
        </p:txBody>
      </p:sp>
      <p:sp>
        <p:nvSpPr>
          <p:cNvPr id="4" name="Google Shape;287;p32">
            <a:extLst>
              <a:ext uri="{FF2B5EF4-FFF2-40B4-BE49-F238E27FC236}">
                <a16:creationId xmlns:a16="http://schemas.microsoft.com/office/drawing/2014/main" id="{222C9537-003F-4144-B590-9B916182FE75}"/>
              </a:ext>
            </a:extLst>
          </p:cNvPr>
          <p:cNvSpPr txBox="1">
            <a:spLocks/>
          </p:cNvSpPr>
          <p:nvPr/>
        </p:nvSpPr>
        <p:spPr>
          <a:xfrm>
            <a:off x="878649" y="1176725"/>
            <a:ext cx="7193788" cy="30744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AutoNum type="arabicPeriod"/>
              <a:defRPr sz="1200" b="0" i="0" u="none" strike="noStrike" cap="none">
                <a:solidFill>
                  <a:schemeClr val="dk1"/>
                </a:solidFill>
                <a:latin typeface="Cairo"/>
                <a:ea typeface="Cairo"/>
                <a:cs typeface="Cairo"/>
                <a:sym typeface="Cairo"/>
              </a:defRPr>
            </a:lvl1pPr>
            <a:lvl2pPr marL="914400" marR="0" lvl="1" indent="-304800" algn="ctr" rtl="0">
              <a:lnSpc>
                <a:spcPct val="100000"/>
              </a:lnSpc>
              <a:spcBef>
                <a:spcPts val="1000"/>
              </a:spcBef>
              <a:spcAft>
                <a:spcPts val="0"/>
              </a:spcAft>
              <a:buClr>
                <a:srgbClr val="E76A28"/>
              </a:buClr>
              <a:buSzPts val="1200"/>
              <a:buFont typeface="Nunito Light"/>
              <a:buAutoNum type="alphaLcPeriod"/>
              <a:defRPr sz="1200" b="0" i="0" u="none" strike="noStrike" cap="none">
                <a:solidFill>
                  <a:schemeClr val="dk1"/>
                </a:solidFill>
                <a:latin typeface="Cairo"/>
                <a:ea typeface="Cairo"/>
                <a:cs typeface="Cairo"/>
                <a:sym typeface="Cairo"/>
              </a:defRPr>
            </a:lvl2pPr>
            <a:lvl3pPr marL="1371600" marR="0" lvl="2" indent="-304800" algn="ctr" rtl="0">
              <a:lnSpc>
                <a:spcPct val="100000"/>
              </a:lnSpc>
              <a:spcBef>
                <a:spcPts val="0"/>
              </a:spcBef>
              <a:spcAft>
                <a:spcPts val="0"/>
              </a:spcAft>
              <a:buClr>
                <a:srgbClr val="E76A28"/>
              </a:buClr>
              <a:buSzPts val="1200"/>
              <a:buFont typeface="Nunito Light"/>
              <a:buAutoNum type="romanLcPeriod"/>
              <a:defRPr sz="1200" b="0" i="0" u="none" strike="noStrike" cap="none">
                <a:solidFill>
                  <a:schemeClr val="dk1"/>
                </a:solidFill>
                <a:latin typeface="Cairo"/>
                <a:ea typeface="Cairo"/>
                <a:cs typeface="Cairo"/>
                <a:sym typeface="Cairo"/>
              </a:defRPr>
            </a:lvl3pPr>
            <a:lvl4pPr marL="1828800" marR="0" lvl="3" indent="-304800" algn="ctr" rtl="0">
              <a:lnSpc>
                <a:spcPct val="100000"/>
              </a:lnSpc>
              <a:spcBef>
                <a:spcPts val="0"/>
              </a:spcBef>
              <a:spcAft>
                <a:spcPts val="0"/>
              </a:spcAft>
              <a:buClr>
                <a:srgbClr val="E76A28"/>
              </a:buClr>
              <a:buSzPts val="1200"/>
              <a:buFont typeface="Nunito Light"/>
              <a:buAutoNum type="arabicPeriod"/>
              <a:defRPr sz="1200" b="0" i="0" u="none" strike="noStrike" cap="none">
                <a:solidFill>
                  <a:schemeClr val="dk1"/>
                </a:solidFill>
                <a:latin typeface="Cairo"/>
                <a:ea typeface="Cairo"/>
                <a:cs typeface="Cairo"/>
                <a:sym typeface="Cairo"/>
              </a:defRPr>
            </a:lvl4pPr>
            <a:lvl5pPr marL="2286000" marR="0" lvl="4" indent="-304800" algn="ctr" rtl="0">
              <a:lnSpc>
                <a:spcPct val="100000"/>
              </a:lnSpc>
              <a:spcBef>
                <a:spcPts val="0"/>
              </a:spcBef>
              <a:spcAft>
                <a:spcPts val="0"/>
              </a:spcAft>
              <a:buClr>
                <a:srgbClr val="E76A28"/>
              </a:buClr>
              <a:buSzPts val="1200"/>
              <a:buFont typeface="Nunito Light"/>
              <a:buAutoNum type="alphaLcPeriod"/>
              <a:defRPr sz="1200" b="0" i="0" u="none" strike="noStrike" cap="none">
                <a:solidFill>
                  <a:schemeClr val="dk1"/>
                </a:solidFill>
                <a:latin typeface="Cairo"/>
                <a:ea typeface="Cairo"/>
                <a:cs typeface="Cairo"/>
                <a:sym typeface="Cairo"/>
              </a:defRPr>
            </a:lvl5pPr>
            <a:lvl6pPr marL="2743200" marR="0" lvl="5" indent="-304800" algn="ctr" rtl="0">
              <a:lnSpc>
                <a:spcPct val="100000"/>
              </a:lnSpc>
              <a:spcBef>
                <a:spcPts val="0"/>
              </a:spcBef>
              <a:spcAft>
                <a:spcPts val="0"/>
              </a:spcAft>
              <a:buClr>
                <a:srgbClr val="999999"/>
              </a:buClr>
              <a:buSzPts val="1200"/>
              <a:buFont typeface="Nunito Light"/>
              <a:buAutoNum type="romanLcPeriod"/>
              <a:defRPr sz="1200" b="0" i="0" u="none" strike="noStrike" cap="none">
                <a:solidFill>
                  <a:schemeClr val="dk1"/>
                </a:solidFill>
                <a:latin typeface="Cairo"/>
                <a:ea typeface="Cairo"/>
                <a:cs typeface="Cairo"/>
                <a:sym typeface="Cairo"/>
              </a:defRPr>
            </a:lvl6pPr>
            <a:lvl7pPr marL="3200400" marR="0" lvl="6" indent="-304800" algn="ctr" rtl="0">
              <a:lnSpc>
                <a:spcPct val="100000"/>
              </a:lnSpc>
              <a:spcBef>
                <a:spcPts val="0"/>
              </a:spcBef>
              <a:spcAft>
                <a:spcPts val="0"/>
              </a:spcAft>
              <a:buClr>
                <a:srgbClr val="999999"/>
              </a:buClr>
              <a:buSzPts val="1200"/>
              <a:buFont typeface="Nunito Light"/>
              <a:buAutoNum type="arabicPeriod"/>
              <a:defRPr sz="1200" b="0" i="0" u="none" strike="noStrike" cap="none">
                <a:solidFill>
                  <a:schemeClr val="dk1"/>
                </a:solidFill>
                <a:latin typeface="Cairo"/>
                <a:ea typeface="Cairo"/>
                <a:cs typeface="Cairo"/>
                <a:sym typeface="Cairo"/>
              </a:defRPr>
            </a:lvl7pPr>
            <a:lvl8pPr marL="3657600" marR="0" lvl="7" indent="-304800" algn="ctr" rtl="0">
              <a:lnSpc>
                <a:spcPct val="100000"/>
              </a:lnSpc>
              <a:spcBef>
                <a:spcPts val="0"/>
              </a:spcBef>
              <a:spcAft>
                <a:spcPts val="0"/>
              </a:spcAft>
              <a:buClr>
                <a:srgbClr val="999999"/>
              </a:buClr>
              <a:buSzPts val="1200"/>
              <a:buFont typeface="Nunito Light"/>
              <a:buAutoNum type="alphaLcPeriod"/>
              <a:defRPr sz="1200" b="0" i="0" u="none" strike="noStrike" cap="none">
                <a:solidFill>
                  <a:schemeClr val="dk1"/>
                </a:solidFill>
                <a:latin typeface="Cairo"/>
                <a:ea typeface="Cairo"/>
                <a:cs typeface="Cairo"/>
                <a:sym typeface="Cairo"/>
              </a:defRPr>
            </a:lvl8pPr>
            <a:lvl9pPr marL="4114800" marR="0" lvl="8" indent="-304800" algn="ctr" rtl="0">
              <a:lnSpc>
                <a:spcPct val="100000"/>
              </a:lnSpc>
              <a:spcBef>
                <a:spcPts val="0"/>
              </a:spcBef>
              <a:spcAft>
                <a:spcPts val="0"/>
              </a:spcAft>
              <a:buClr>
                <a:srgbClr val="999999"/>
              </a:buClr>
              <a:buSzPts val="1200"/>
              <a:buFont typeface="Nunito Light"/>
              <a:buAutoNum type="romanLcPeriod"/>
              <a:defRPr sz="1200" b="0" i="0" u="none" strike="noStrike" cap="none">
                <a:solidFill>
                  <a:schemeClr val="dk1"/>
                </a:solidFill>
                <a:latin typeface="Cairo"/>
                <a:ea typeface="Cairo"/>
                <a:cs typeface="Cairo"/>
                <a:sym typeface="Cairo"/>
              </a:defRPr>
            </a:lvl9pPr>
          </a:lstStyle>
          <a:p>
            <a:pPr lvl="0">
              <a:spcBef>
                <a:spcPts val="1000"/>
              </a:spcBef>
            </a:pPr>
            <a:r>
              <a:rPr lang="en-US" sz="1600" dirty="0"/>
              <a:t>Manual Audit Time: Reduced from ~2.5 mins → Estimated sub-minute processing</a:t>
            </a:r>
          </a:p>
          <a:p>
            <a:pPr lvl="0">
              <a:spcBef>
                <a:spcPts val="1000"/>
              </a:spcBef>
            </a:pPr>
            <a:r>
              <a:rPr lang="en-US" sz="1600" dirty="0"/>
              <a:t>Error Fix &amp; Rerun Time: Cut from ~10 mins → Automated with 40–50% efficiency</a:t>
            </a:r>
          </a:p>
          <a:p>
            <a:pPr lvl="0">
              <a:spcBef>
                <a:spcPts val="1000"/>
              </a:spcBef>
            </a:pPr>
            <a:r>
              <a:rPr lang="en-US" sz="1600" dirty="0"/>
              <a:t>Operational Savings:</a:t>
            </a:r>
          </a:p>
          <a:p>
            <a:pPr lvl="0">
              <a:spcBef>
                <a:spcPts val="1000"/>
              </a:spcBef>
            </a:pPr>
            <a:r>
              <a:rPr lang="en-US" sz="1600" dirty="0"/>
              <a:t>Less support &amp; maintenance</a:t>
            </a:r>
          </a:p>
          <a:p>
            <a:pPr lvl="0">
              <a:spcBef>
                <a:spcPts val="1000"/>
              </a:spcBef>
            </a:pPr>
            <a:r>
              <a:rPr lang="en-US" sz="1600" dirty="0"/>
              <a:t>10% efficiency gains via automation reruns</a:t>
            </a:r>
          </a:p>
          <a:p>
            <a:pPr lvl="0">
              <a:spcBef>
                <a:spcPts val="1000"/>
              </a:spcBef>
            </a:pPr>
            <a:r>
              <a:rPr lang="en-US" sz="1600" dirty="0"/>
              <a:t>- Projected Launch: Q4 2025</a:t>
            </a:r>
            <a:endParaRPr lang="en-US" sz="1800" dirty="0"/>
          </a:p>
        </p:txBody>
      </p:sp>
      <p:pic>
        <p:nvPicPr>
          <p:cNvPr id="5" name="Picture 4">
            <a:extLst>
              <a:ext uri="{FF2B5EF4-FFF2-40B4-BE49-F238E27FC236}">
                <a16:creationId xmlns:a16="http://schemas.microsoft.com/office/drawing/2014/main" id="{710949D5-2994-4261-810F-EF25393FA466}"/>
              </a:ext>
            </a:extLst>
          </p:cNvPr>
          <p:cNvPicPr>
            <a:picLocks noChangeAspect="1"/>
          </p:cNvPicPr>
          <p:nvPr/>
        </p:nvPicPr>
        <p:blipFill>
          <a:blip r:embed="rId3"/>
          <a:stretch>
            <a:fillRect/>
          </a:stretch>
        </p:blipFill>
        <p:spPr>
          <a:xfrm>
            <a:off x="181162" y="4704842"/>
            <a:ext cx="3704526" cy="338999"/>
          </a:xfrm>
          <a:prstGeom prst="rect">
            <a:avLst/>
          </a:prstGeom>
        </p:spPr>
      </p:pic>
    </p:spTree>
    <p:extLst>
      <p:ext uri="{BB962C8B-B14F-4D97-AF65-F5344CB8AC3E}">
        <p14:creationId xmlns:p14="http://schemas.microsoft.com/office/powerpoint/2010/main" val="1136774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536"/>
        <p:cNvGrpSpPr/>
        <p:nvPr/>
      </p:nvGrpSpPr>
      <p:grpSpPr>
        <a:xfrm>
          <a:off x="0" y="0"/>
          <a:ext cx="0" cy="0"/>
          <a:chOff x="0" y="0"/>
          <a:chExt cx="0" cy="0"/>
        </a:xfrm>
      </p:grpSpPr>
      <p:pic>
        <p:nvPicPr>
          <p:cNvPr id="21" name="Google Shape;292;p33">
            <a:extLst>
              <a:ext uri="{FF2B5EF4-FFF2-40B4-BE49-F238E27FC236}">
                <a16:creationId xmlns:a16="http://schemas.microsoft.com/office/drawing/2014/main" id="{ECF80396-A05B-45B9-98D7-00FAD019EB7E}"/>
              </a:ext>
            </a:extLst>
          </p:cNvPr>
          <p:cNvPicPr preferRelativeResize="0"/>
          <p:nvPr/>
        </p:nvPicPr>
        <p:blipFill>
          <a:blip r:embed="rId3">
            <a:alphaModFix/>
          </a:blip>
          <a:stretch>
            <a:fillRect/>
          </a:stretch>
        </p:blipFill>
        <p:spPr>
          <a:xfrm flipH="1">
            <a:off x="10" y="0"/>
            <a:ext cx="2243128" cy="5143500"/>
          </a:xfrm>
          <a:prstGeom prst="rect">
            <a:avLst/>
          </a:prstGeom>
          <a:noFill/>
          <a:ln>
            <a:noFill/>
          </a:ln>
        </p:spPr>
      </p:pic>
      <p:grpSp>
        <p:nvGrpSpPr>
          <p:cNvPr id="537" name="Google Shape;537;p48"/>
          <p:cNvGrpSpPr/>
          <p:nvPr/>
        </p:nvGrpSpPr>
        <p:grpSpPr>
          <a:xfrm rot="4659980" flipH="1">
            <a:off x="3840892" y="3123036"/>
            <a:ext cx="4573980" cy="3479278"/>
            <a:chOff x="1522650" y="1117750"/>
            <a:chExt cx="4574075" cy="3479350"/>
          </a:xfrm>
        </p:grpSpPr>
        <p:sp>
          <p:nvSpPr>
            <p:cNvPr id="538" name="Google Shape;538;p48"/>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8"/>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0" name="Google Shape;540;p48"/>
          <p:cNvPicPr preferRelativeResize="0"/>
          <p:nvPr/>
        </p:nvPicPr>
        <p:blipFill>
          <a:blip r:embed="rId3">
            <a:alphaModFix/>
          </a:blip>
          <a:stretch>
            <a:fillRect/>
          </a:stretch>
        </p:blipFill>
        <p:spPr>
          <a:xfrm rot="10800000" flipH="1">
            <a:off x="5738810" y="0"/>
            <a:ext cx="3405191" cy="5143500"/>
          </a:xfrm>
          <a:prstGeom prst="rect">
            <a:avLst/>
          </a:prstGeom>
          <a:noFill/>
          <a:ln>
            <a:noFill/>
          </a:ln>
        </p:spPr>
      </p:pic>
      <p:sp>
        <p:nvSpPr>
          <p:cNvPr id="541" name="Google Shape;541;p48"/>
          <p:cNvSpPr txBox="1">
            <a:spLocks noGrp="1"/>
          </p:cNvSpPr>
          <p:nvPr>
            <p:ph type="title"/>
          </p:nvPr>
        </p:nvSpPr>
        <p:spPr>
          <a:xfrm>
            <a:off x="3255617" y="2427354"/>
            <a:ext cx="3281700" cy="7143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Thanks!</a:t>
            </a:r>
            <a:endParaRPr sz="4800" dirty="0"/>
          </a:p>
        </p:txBody>
      </p:sp>
      <p:sp>
        <p:nvSpPr>
          <p:cNvPr id="542" name="Google Shape;542;p48"/>
          <p:cNvSpPr txBox="1">
            <a:spLocks noGrp="1"/>
          </p:cNvSpPr>
          <p:nvPr>
            <p:ph type="subTitle" idx="1"/>
          </p:nvPr>
        </p:nvSpPr>
        <p:spPr>
          <a:xfrm>
            <a:off x="3255617" y="1968466"/>
            <a:ext cx="3281700" cy="421362"/>
          </a:xfrm>
          <a:prstGeom prst="rect">
            <a:avLst/>
          </a:prstGeom>
        </p:spPr>
        <p:txBody>
          <a:bodyPr spcFirstLastPara="1" wrap="square" lIns="91425" tIns="91425" rIns="91425" bIns="91425" anchor="t" anchorCtr="0">
            <a:noAutofit/>
          </a:bodyPr>
          <a:lstStyle/>
          <a:p>
            <a:pPr marL="0" lvl="0" indent="0"/>
            <a:r>
              <a:rPr lang="en-US" sz="2000" b="1" dirty="0"/>
              <a:t>Let’s see how it works..</a:t>
            </a:r>
            <a:endParaRPr sz="2000" dirty="0"/>
          </a:p>
        </p:txBody>
      </p:sp>
      <p:pic>
        <p:nvPicPr>
          <p:cNvPr id="22" name="Picture 21">
            <a:extLst>
              <a:ext uri="{FF2B5EF4-FFF2-40B4-BE49-F238E27FC236}">
                <a16:creationId xmlns:a16="http://schemas.microsoft.com/office/drawing/2014/main" id="{B0E1D77E-0BA9-4FE8-B678-326C88326890}"/>
              </a:ext>
            </a:extLst>
          </p:cNvPr>
          <p:cNvPicPr>
            <a:picLocks noChangeAspect="1"/>
          </p:cNvPicPr>
          <p:nvPr/>
        </p:nvPicPr>
        <p:blipFill>
          <a:blip r:embed="rId4"/>
          <a:stretch>
            <a:fillRect/>
          </a:stretch>
        </p:blipFill>
        <p:spPr>
          <a:xfrm>
            <a:off x="1742309" y="1450119"/>
            <a:ext cx="1411859" cy="1800444"/>
          </a:xfrm>
          <a:prstGeom prst="rect">
            <a:avLst/>
          </a:prstGeom>
        </p:spPr>
      </p:pic>
      <p:pic>
        <p:nvPicPr>
          <p:cNvPr id="23" name="Picture 22">
            <a:extLst>
              <a:ext uri="{FF2B5EF4-FFF2-40B4-BE49-F238E27FC236}">
                <a16:creationId xmlns:a16="http://schemas.microsoft.com/office/drawing/2014/main" id="{20B2A9DA-FEE0-4999-B09F-3B8834110E9E}"/>
              </a:ext>
            </a:extLst>
          </p:cNvPr>
          <p:cNvPicPr>
            <a:picLocks noChangeAspect="1"/>
          </p:cNvPicPr>
          <p:nvPr/>
        </p:nvPicPr>
        <p:blipFill>
          <a:blip r:embed="rId5"/>
          <a:stretch>
            <a:fillRect/>
          </a:stretch>
        </p:blipFill>
        <p:spPr>
          <a:xfrm>
            <a:off x="181162" y="4704842"/>
            <a:ext cx="3704526" cy="338999"/>
          </a:xfrm>
          <a:prstGeom prst="rect">
            <a:avLst/>
          </a:prstGeom>
        </p:spPr>
      </p:pic>
    </p:spTree>
    <p:extLst>
      <p:ext uri="{BB962C8B-B14F-4D97-AF65-F5344CB8AC3E}">
        <p14:creationId xmlns:p14="http://schemas.microsoft.com/office/powerpoint/2010/main" val="3921398372"/>
      </p:ext>
    </p:extLst>
  </p:cSld>
  <p:clrMapOvr>
    <a:masterClrMapping/>
  </p:clrMapOvr>
</p:sld>
</file>

<file path=ppt/theme/theme1.xml><?xml version="1.0" encoding="utf-8"?>
<a:theme xmlns:a="http://schemas.openxmlformats.org/drawingml/2006/main" name="Data Migration Project Proposal by Slidesgo">
  <a:themeElements>
    <a:clrScheme name="Simple Light">
      <a:dk1>
        <a:srgbClr val="241160"/>
      </a:dk1>
      <a:lt1>
        <a:srgbClr val="FFFFFF"/>
      </a:lt1>
      <a:dk2>
        <a:srgbClr val="E2E4FC"/>
      </a:dk2>
      <a:lt2>
        <a:srgbClr val="8861F1"/>
      </a:lt2>
      <a:accent1>
        <a:srgbClr val="545EEA"/>
      </a:accent1>
      <a:accent2>
        <a:srgbClr val="0B9CDC"/>
      </a:accent2>
      <a:accent3>
        <a:srgbClr val="01CFE6"/>
      </a:accent3>
      <a:accent4>
        <a:srgbClr val="FFFFFF"/>
      </a:accent4>
      <a:accent5>
        <a:srgbClr val="FFFFFF"/>
      </a:accent5>
      <a:accent6>
        <a:srgbClr val="FFFFFF"/>
      </a:accent6>
      <a:hlink>
        <a:srgbClr val="24116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TotalTime>
  <Words>1598</Words>
  <Application>Microsoft Office PowerPoint</Application>
  <PresentationFormat>On-screen Show (16:9)</PresentationFormat>
  <Paragraphs>275</Paragraphs>
  <Slides>29</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Open Sans</vt:lpstr>
      <vt:lpstr>Space Grotesk Medium</vt:lpstr>
      <vt:lpstr>PT Sans</vt:lpstr>
      <vt:lpstr>Cairo</vt:lpstr>
      <vt:lpstr>Wingdings</vt:lpstr>
      <vt:lpstr>Space Grotesk</vt:lpstr>
      <vt:lpstr>Anaheim</vt:lpstr>
      <vt:lpstr>Raleway</vt:lpstr>
      <vt:lpstr>Arial</vt:lpstr>
      <vt:lpstr>Nunito Light</vt:lpstr>
      <vt:lpstr>Data Migration Project Proposal by Slidesgo</vt:lpstr>
      <vt:lpstr>Load Audit Agent</vt:lpstr>
      <vt:lpstr>Team Members</vt:lpstr>
      <vt:lpstr>Problem Statement</vt:lpstr>
      <vt:lpstr>Current Scenario</vt:lpstr>
      <vt:lpstr>Key Challenges</vt:lpstr>
      <vt:lpstr>Proposed Solution</vt:lpstr>
      <vt:lpstr>Benefits</vt:lpstr>
      <vt:lpstr>Saving Impact</vt:lpstr>
      <vt:lpstr>Thanks!</vt:lpstr>
      <vt:lpstr>Contents of this template</vt:lpstr>
      <vt:lpstr>Table of contents</vt:lpstr>
      <vt:lpstr>Problem Statement</vt:lpstr>
      <vt:lpstr>Objectives of the project</vt:lpstr>
      <vt:lpstr>Objectives</vt:lpstr>
      <vt:lpstr>Resources</vt:lpstr>
      <vt:lpstr>Budget</vt:lpstr>
      <vt:lpstr>Solutions</vt:lpstr>
      <vt:lpstr>200 units</vt:lpstr>
      <vt:lpstr>10 million</vt:lpstr>
      <vt:lpstr>Project data</vt:lpstr>
      <vt:lpstr>Project activities</vt:lpstr>
      <vt:lpstr>What to show in a mockup</vt:lpstr>
      <vt:lpstr>Project timeline</vt:lpstr>
      <vt:lpstr>Project roadmap</vt:lpstr>
      <vt:lpstr>Photo showcase</vt:lpstr>
      <vt:lpstr>Project expenses</vt:lpstr>
      <vt:lpstr>KPI dashboard</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Load Audit Agent</dc:title>
  <cp:lastModifiedBy>sushikanta Leimapokpam</cp:lastModifiedBy>
  <cp:revision>10</cp:revision>
  <dcterms:modified xsi:type="dcterms:W3CDTF">2025-07-21T10:20:00Z</dcterms:modified>
</cp:coreProperties>
</file>